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</p:sldIdLst>
  <p:sldSz cy="5143500" cx="9144000"/>
  <p:notesSz cx="6858000" cy="9144000"/>
  <p:embeddedFontLst>
    <p:embeddedFont>
      <p:font typeface="Playfair Display Medium"/>
      <p:regular r:id="rId62"/>
      <p:bold r:id="rId63"/>
      <p:italic r:id="rId64"/>
      <p:boldItalic r:id="rId65"/>
    </p:embeddedFont>
    <p:embeddedFont>
      <p:font typeface="Montserrat SemiBold"/>
      <p:regular r:id="rId66"/>
      <p:bold r:id="rId67"/>
      <p:italic r:id="rId68"/>
      <p:boldItalic r:id="rId69"/>
    </p:embeddedFont>
    <p:embeddedFont>
      <p:font typeface="Economica"/>
      <p:regular r:id="rId70"/>
      <p:bold r:id="rId71"/>
      <p:italic r:id="rId72"/>
      <p:boldItalic r:id="rId73"/>
    </p:embeddedFont>
    <p:embeddedFont>
      <p:font typeface="Playfair Display"/>
      <p:regular r:id="rId74"/>
      <p:bold r:id="rId75"/>
      <p:italic r:id="rId76"/>
      <p:boldItalic r:id="rId77"/>
    </p:embeddedFont>
    <p:embeddedFont>
      <p:font typeface="Montserrat"/>
      <p:regular r:id="rId78"/>
      <p:bold r:id="rId79"/>
      <p:italic r:id="rId80"/>
      <p:boldItalic r:id="rId81"/>
    </p:embeddedFont>
    <p:embeddedFont>
      <p:font typeface="Poppins"/>
      <p:regular r:id="rId82"/>
      <p:bold r:id="rId83"/>
      <p:italic r:id="rId84"/>
      <p:boldItalic r:id="rId85"/>
    </p:embeddedFont>
    <p:embeddedFont>
      <p:font typeface="Montserrat Medium"/>
      <p:regular r:id="rId86"/>
      <p:bold r:id="rId87"/>
      <p:italic r:id="rId88"/>
      <p:boldItalic r:id="rId89"/>
    </p:embeddedFont>
    <p:embeddedFont>
      <p:font typeface="Playfair Display ExtraBold"/>
      <p:bold r:id="rId90"/>
      <p:boldItalic r:id="rId91"/>
    </p:embeddedFont>
    <p:embeddedFont>
      <p:font typeface="Playfair Display SemiBold"/>
      <p:regular r:id="rId92"/>
      <p:bold r:id="rId93"/>
      <p:italic r:id="rId94"/>
      <p:boldItalic r:id="rId9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font" Target="fonts/Poppins-italic.fntdata"/><Relationship Id="rId83" Type="http://schemas.openxmlformats.org/officeDocument/2006/relationships/font" Target="fonts/Poppins-bold.fntdata"/><Relationship Id="rId42" Type="http://schemas.openxmlformats.org/officeDocument/2006/relationships/slide" Target="slides/slide38.xml"/><Relationship Id="rId86" Type="http://schemas.openxmlformats.org/officeDocument/2006/relationships/font" Target="fonts/MontserratMedium-regular.fntdata"/><Relationship Id="rId41" Type="http://schemas.openxmlformats.org/officeDocument/2006/relationships/slide" Target="slides/slide37.xml"/><Relationship Id="rId85" Type="http://schemas.openxmlformats.org/officeDocument/2006/relationships/font" Target="fonts/Poppins-boldItalic.fntdata"/><Relationship Id="rId44" Type="http://schemas.openxmlformats.org/officeDocument/2006/relationships/slide" Target="slides/slide40.xml"/><Relationship Id="rId88" Type="http://schemas.openxmlformats.org/officeDocument/2006/relationships/font" Target="fonts/MontserratMedium-italic.fntdata"/><Relationship Id="rId43" Type="http://schemas.openxmlformats.org/officeDocument/2006/relationships/slide" Target="slides/slide39.xml"/><Relationship Id="rId87" Type="http://schemas.openxmlformats.org/officeDocument/2006/relationships/font" Target="fonts/MontserratMedium-bold.fntdata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font" Target="fonts/MontserratMedium-boldItalic.fntdata"/><Relationship Id="rId80" Type="http://schemas.openxmlformats.org/officeDocument/2006/relationships/font" Target="fonts/Montserrat-italic.fntdata"/><Relationship Id="rId82" Type="http://schemas.openxmlformats.org/officeDocument/2006/relationships/font" Target="fonts/Poppins-regular.fntdata"/><Relationship Id="rId81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font" Target="fonts/Economica-boldItalic.fntdata"/><Relationship Id="rId72" Type="http://schemas.openxmlformats.org/officeDocument/2006/relationships/font" Target="fonts/Economica-italic.fntdata"/><Relationship Id="rId31" Type="http://schemas.openxmlformats.org/officeDocument/2006/relationships/slide" Target="slides/slide27.xml"/><Relationship Id="rId75" Type="http://schemas.openxmlformats.org/officeDocument/2006/relationships/font" Target="fonts/PlayfairDisplay-bold.fntdata"/><Relationship Id="rId30" Type="http://schemas.openxmlformats.org/officeDocument/2006/relationships/slide" Target="slides/slide26.xml"/><Relationship Id="rId74" Type="http://schemas.openxmlformats.org/officeDocument/2006/relationships/font" Target="fonts/PlayfairDisplay-regular.fntdata"/><Relationship Id="rId33" Type="http://schemas.openxmlformats.org/officeDocument/2006/relationships/slide" Target="slides/slide29.xml"/><Relationship Id="rId77" Type="http://schemas.openxmlformats.org/officeDocument/2006/relationships/font" Target="fonts/PlayfairDisplay-boldItalic.fntdata"/><Relationship Id="rId32" Type="http://schemas.openxmlformats.org/officeDocument/2006/relationships/slide" Target="slides/slide28.xml"/><Relationship Id="rId76" Type="http://schemas.openxmlformats.org/officeDocument/2006/relationships/font" Target="fonts/PlayfairDisplay-italic.fntdata"/><Relationship Id="rId35" Type="http://schemas.openxmlformats.org/officeDocument/2006/relationships/slide" Target="slides/slide31.xml"/><Relationship Id="rId79" Type="http://schemas.openxmlformats.org/officeDocument/2006/relationships/font" Target="fonts/Montserrat-bold.fntdata"/><Relationship Id="rId34" Type="http://schemas.openxmlformats.org/officeDocument/2006/relationships/slide" Target="slides/slide30.xml"/><Relationship Id="rId78" Type="http://schemas.openxmlformats.org/officeDocument/2006/relationships/font" Target="fonts/Montserrat-regular.fntdata"/><Relationship Id="rId71" Type="http://schemas.openxmlformats.org/officeDocument/2006/relationships/font" Target="fonts/Economica-bold.fntdata"/><Relationship Id="rId70" Type="http://schemas.openxmlformats.org/officeDocument/2006/relationships/font" Target="fonts/Economica-regular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layfairDisplayMedium-regular.fntdata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font" Target="fonts/PlayfairDisplayMedium-italic.fntdata"/><Relationship Id="rId63" Type="http://schemas.openxmlformats.org/officeDocument/2006/relationships/font" Target="fonts/PlayfairDisplayMedium-bold.fntdata"/><Relationship Id="rId22" Type="http://schemas.openxmlformats.org/officeDocument/2006/relationships/slide" Target="slides/slide18.xml"/><Relationship Id="rId66" Type="http://schemas.openxmlformats.org/officeDocument/2006/relationships/font" Target="fonts/MontserratSemiBold-regular.fntdata"/><Relationship Id="rId21" Type="http://schemas.openxmlformats.org/officeDocument/2006/relationships/slide" Target="slides/slide17.xml"/><Relationship Id="rId65" Type="http://schemas.openxmlformats.org/officeDocument/2006/relationships/font" Target="fonts/PlayfairDisplayMedium-boldItalic.fntdata"/><Relationship Id="rId24" Type="http://schemas.openxmlformats.org/officeDocument/2006/relationships/slide" Target="slides/slide20.xml"/><Relationship Id="rId68" Type="http://schemas.openxmlformats.org/officeDocument/2006/relationships/font" Target="fonts/MontserratSemiBold-italic.fntdata"/><Relationship Id="rId23" Type="http://schemas.openxmlformats.org/officeDocument/2006/relationships/slide" Target="slides/slide19.xml"/><Relationship Id="rId67" Type="http://schemas.openxmlformats.org/officeDocument/2006/relationships/font" Target="fonts/MontserratSemiBold-bold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Montserrat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95" Type="http://schemas.openxmlformats.org/officeDocument/2006/relationships/font" Target="fonts/PlayfairDisplaySemiBold-boldItalic.fntdata"/><Relationship Id="rId50" Type="http://schemas.openxmlformats.org/officeDocument/2006/relationships/slide" Target="slides/slide46.xml"/><Relationship Id="rId94" Type="http://schemas.openxmlformats.org/officeDocument/2006/relationships/font" Target="fonts/PlayfairDisplaySemiBold-italic.fntdata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PlayfairDisplayExtraBold-boldItalic.fntdata"/><Relationship Id="rId90" Type="http://schemas.openxmlformats.org/officeDocument/2006/relationships/font" Target="fonts/PlayfairDisplayExtraBold-bold.fntdata"/><Relationship Id="rId93" Type="http://schemas.openxmlformats.org/officeDocument/2006/relationships/font" Target="fonts/PlayfairDisplaySemiBold-bold.fntdata"/><Relationship Id="rId92" Type="http://schemas.openxmlformats.org/officeDocument/2006/relationships/font" Target="fonts/PlayfairDisplaySemiBold-regular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889fcc27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889fcc27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2fa60e4b3d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2fa60e4b3d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7bcd6ab4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7bcd6ab4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Shein → </a:t>
            </a:r>
            <a:r>
              <a:rPr lang="en" sz="13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 quarto trimestre de 2020, Shein foi o site de varejo de fast fashion mais popular; aumento de 121% de visitas no site.</a:t>
            </a:r>
            <a:endParaRPr sz="13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344687e4b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344687e4b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344687e4b9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344687e4b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1fdc4dfe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1fdc4dfe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71fdc4dfe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71fdc4dfe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2fa60e4b3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12fa60e4b3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44687e4b9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44687e4b9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56173005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56173005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56173005b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56173005b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00427fea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00427fea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356173005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356173005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Explicação do diagrama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201c5a0f5e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201c5a0f5e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201416423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201416423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352c79df47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352c79df4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356173005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1356173005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356173005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356173005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1356173005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1356173005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356173005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356173005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3521d99bd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13521d99bd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3521d99bd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13521d99bd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1fdba8634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1fdba8634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344687e4b9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344687e4b9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fdba8634b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fdba8634b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13400a6ea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13400a6ea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35b75068f2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35b75068f2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3511d985b2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3511d985b2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3511d985b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13511d985b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3521d99bd1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13521d99bd1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3511d985b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3511d985b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13511d985b2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13511d985b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3511d985b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13511d985b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1fdba8634b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11fdba8634b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344687e4b9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344687e4b9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35b75068f2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135b75068f2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13511d985b2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13511d985b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511d985b2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3511d985b2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13511d985b2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13511d985b2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11fdba8634b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11fdba8634b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511d985b2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511d985b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1ffcd0cca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1ffcd0cca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13521d99bd1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13521d99bd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"Closing the Loop" → programa que oferece aos clientes a possibilidade de deixar as roupas usadas na loja ou correio para serem "refeitas". 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135b75068f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135b75068f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1fdba8634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1fdba8634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135b75068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135b75068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Sustainable Apparel Coalition</a:t>
            </a:r>
            <a:r>
              <a:rPr lang="en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 → </a:t>
            </a:r>
            <a:r>
              <a:rPr lang="en">
                <a:solidFill>
                  <a:srgbClr val="754C24"/>
                </a:solidFill>
                <a:latin typeface="Montserrat"/>
                <a:ea typeface="Montserrat"/>
                <a:cs typeface="Montserrat"/>
                <a:sym typeface="Montserrat"/>
              </a:rPr>
              <a:t>aliança global sem fins lucrativos de múltiplos interessados ​​para a indústria de bens de consumo</a:t>
            </a:r>
            <a:endParaRPr sz="6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13521d99bd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13521d99bd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35b75068f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35b75068f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Dentro das lojas, também há reaproveitamento: uma vitrine transformou 21.400 latinhas de alumínio em arte; depois todo o material foi devolvido aos catadores para a reciclagem. </a:t>
            </a:r>
            <a:r>
              <a:rPr lang="en"/>
              <a:t>Copos de plástico na empresa não são mais utilizados. As lâmpadas foram substituídas pelas de LED.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11fdba8634b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11fdba8634b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1fdc4dfe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1fdc4dfe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352c79df4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352c79df4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352c79df4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1352c79df4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352c79df47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352c79df47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35b75068f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35b75068f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3400a6eaf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3400a6eaf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Esses países, apesar de terem a maior receita, não necessariamente são os países que produzem as roupas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344687e4b9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344687e4b9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344687e4b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1344687e4b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s://www.freepik.com/home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953125" y="4010025"/>
            <a:ext cx="3811028" cy="1390671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5567143">
            <a:off x="6553911" y="-1842618"/>
            <a:ext cx="2235934" cy="3308833"/>
          </a:xfrm>
          <a:custGeom>
            <a:rect b="b" l="l" r="r" t="t"/>
            <a:pathLst>
              <a:path extrusionOk="0" h="117592" w="89439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51100" y="4139775"/>
            <a:ext cx="1504504" cy="123539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016550" y="3325813"/>
            <a:ext cx="2948100" cy="6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630502" y="1179891"/>
            <a:ext cx="3720000" cy="22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5200"/>
              <a:buFont typeface="Sarala"/>
              <a:buNone/>
              <a:defRPr sz="5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/>
          <p:nvPr/>
        </p:nvSpPr>
        <p:spPr>
          <a:xfrm rot="2700000">
            <a:off x="-134714" y="-2164426"/>
            <a:ext cx="2753262" cy="5490385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 rot="5400000">
            <a:off x="2762823" y="-983335"/>
            <a:ext cx="3778216" cy="7533936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/>
          <p:nvPr/>
        </p:nvSpPr>
        <p:spPr>
          <a:xfrm flipH="1" rot="-6704476">
            <a:off x="7401086" y="918544"/>
            <a:ext cx="518361" cy="494029"/>
          </a:xfrm>
          <a:custGeom>
            <a:rect b="b" l="l" r="r" t="t"/>
            <a:pathLst>
              <a:path extrusionOk="0" h="14692" w="17236">
                <a:moveTo>
                  <a:pt x="6543" y="0"/>
                </a:moveTo>
                <a:cubicBezTo>
                  <a:pt x="5423" y="0"/>
                  <a:pt x="4317" y="237"/>
                  <a:pt x="3314" y="818"/>
                </a:cubicBezTo>
                <a:cubicBezTo>
                  <a:pt x="1429" y="1912"/>
                  <a:pt x="153" y="4070"/>
                  <a:pt x="92" y="6289"/>
                </a:cubicBezTo>
                <a:cubicBezTo>
                  <a:pt x="1" y="8599"/>
                  <a:pt x="1186" y="10879"/>
                  <a:pt x="2888" y="12307"/>
                </a:cubicBezTo>
                <a:cubicBezTo>
                  <a:pt x="4074" y="13311"/>
                  <a:pt x="5533" y="13888"/>
                  <a:pt x="7053" y="14101"/>
                </a:cubicBezTo>
                <a:cubicBezTo>
                  <a:pt x="7752" y="14374"/>
                  <a:pt x="8512" y="14557"/>
                  <a:pt x="9241" y="14648"/>
                </a:cubicBezTo>
                <a:cubicBezTo>
                  <a:pt x="9530" y="14677"/>
                  <a:pt x="9820" y="14692"/>
                  <a:pt x="10111" y="14692"/>
                </a:cubicBezTo>
                <a:cubicBezTo>
                  <a:pt x="12241" y="14692"/>
                  <a:pt x="14378" y="13901"/>
                  <a:pt x="15715" y="12216"/>
                </a:cubicBezTo>
                <a:cubicBezTo>
                  <a:pt x="17235" y="10301"/>
                  <a:pt x="17235" y="7687"/>
                  <a:pt x="16171" y="5560"/>
                </a:cubicBezTo>
                <a:cubicBezTo>
                  <a:pt x="15107" y="3341"/>
                  <a:pt x="13010" y="1882"/>
                  <a:pt x="10791" y="970"/>
                </a:cubicBezTo>
                <a:cubicBezTo>
                  <a:pt x="9484" y="402"/>
                  <a:pt x="8002" y="0"/>
                  <a:pt x="6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/>
          <p:nvPr/>
        </p:nvSpPr>
        <p:spPr>
          <a:xfrm rot="-5400000">
            <a:off x="6805451" y="-273488"/>
            <a:ext cx="2705389" cy="2009738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/>
          <p:nvPr/>
        </p:nvSpPr>
        <p:spPr>
          <a:xfrm>
            <a:off x="-752476" y="4000500"/>
            <a:ext cx="4533953" cy="1276348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 rot="7199934">
            <a:off x="-218495" y="-695073"/>
            <a:ext cx="1630920" cy="1954847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1"/>
          <p:cNvSpPr txBox="1"/>
          <p:nvPr>
            <p:ph hasCustomPrompt="1" type="title"/>
          </p:nvPr>
        </p:nvSpPr>
        <p:spPr>
          <a:xfrm>
            <a:off x="1501800" y="1613875"/>
            <a:ext cx="6140400" cy="144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11"/>
          <p:cNvSpPr txBox="1"/>
          <p:nvPr>
            <p:ph idx="1" type="subTitle"/>
          </p:nvPr>
        </p:nvSpPr>
        <p:spPr>
          <a:xfrm>
            <a:off x="1501800" y="2957075"/>
            <a:ext cx="61404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3"/>
          <p:cNvGrpSpPr/>
          <p:nvPr/>
        </p:nvGrpSpPr>
        <p:grpSpPr>
          <a:xfrm>
            <a:off x="-912127" y="-1474730"/>
            <a:ext cx="11206862" cy="7498058"/>
            <a:chOff x="-912127" y="-1474730"/>
            <a:chExt cx="11206862" cy="7498058"/>
          </a:xfrm>
        </p:grpSpPr>
        <p:sp>
          <p:nvSpPr>
            <p:cNvPr id="95" name="Google Shape;95;p13"/>
            <p:cNvSpPr/>
            <p:nvPr/>
          </p:nvSpPr>
          <p:spPr>
            <a:xfrm rot="-2003191">
              <a:off x="-586714" y="-1053863"/>
              <a:ext cx="2070516" cy="1803627"/>
            </a:xfrm>
            <a:custGeom>
              <a:rect b="b" l="l" r="r" t="t"/>
              <a:pathLst>
                <a:path extrusionOk="0" h="52800" w="60613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5400000">
              <a:off x="-898687" y="3173973"/>
              <a:ext cx="3569836" cy="191523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7400398" y="-986673"/>
              <a:ext cx="2894337" cy="2376750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rot="6615568">
              <a:off x="7754152" y="3785455"/>
              <a:ext cx="904053" cy="742285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-4723341">
              <a:off x="7822788" y="4280130"/>
              <a:ext cx="1776484" cy="1458628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" name="Google Shape;100;p13"/>
          <p:cNvSpPr txBox="1"/>
          <p:nvPr>
            <p:ph type="title"/>
          </p:nvPr>
        </p:nvSpPr>
        <p:spPr>
          <a:xfrm>
            <a:off x="1477950" y="2265400"/>
            <a:ext cx="3020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3"/>
          <p:cNvSpPr txBox="1"/>
          <p:nvPr>
            <p:ph idx="1" type="subTitle"/>
          </p:nvPr>
        </p:nvSpPr>
        <p:spPr>
          <a:xfrm>
            <a:off x="1477950" y="2589846"/>
            <a:ext cx="30204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" name="Google Shape;102;p13"/>
          <p:cNvSpPr txBox="1"/>
          <p:nvPr>
            <p:ph hasCustomPrompt="1" idx="2" type="title"/>
          </p:nvPr>
        </p:nvSpPr>
        <p:spPr>
          <a:xfrm>
            <a:off x="2678900" y="1702650"/>
            <a:ext cx="6186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3" type="title"/>
          </p:nvPr>
        </p:nvSpPr>
        <p:spPr>
          <a:xfrm>
            <a:off x="4645650" y="2265400"/>
            <a:ext cx="3020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3"/>
          <p:cNvSpPr txBox="1"/>
          <p:nvPr>
            <p:ph idx="4" type="subTitle"/>
          </p:nvPr>
        </p:nvSpPr>
        <p:spPr>
          <a:xfrm>
            <a:off x="4645650" y="2589846"/>
            <a:ext cx="30204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5" type="title"/>
          </p:nvPr>
        </p:nvSpPr>
        <p:spPr>
          <a:xfrm>
            <a:off x="5846500" y="1702650"/>
            <a:ext cx="6186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idx="6" type="title"/>
          </p:nvPr>
        </p:nvSpPr>
        <p:spPr>
          <a:xfrm>
            <a:off x="1477950" y="3833646"/>
            <a:ext cx="3020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3"/>
          <p:cNvSpPr txBox="1"/>
          <p:nvPr>
            <p:ph idx="7" type="subTitle"/>
          </p:nvPr>
        </p:nvSpPr>
        <p:spPr>
          <a:xfrm>
            <a:off x="1477950" y="4158100"/>
            <a:ext cx="30204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13"/>
          <p:cNvSpPr txBox="1"/>
          <p:nvPr>
            <p:ph hasCustomPrompt="1" idx="8" type="title"/>
          </p:nvPr>
        </p:nvSpPr>
        <p:spPr>
          <a:xfrm>
            <a:off x="2678900" y="3270878"/>
            <a:ext cx="6186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idx="9" type="title"/>
          </p:nvPr>
        </p:nvSpPr>
        <p:spPr>
          <a:xfrm>
            <a:off x="4645650" y="3833645"/>
            <a:ext cx="30204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0" name="Google Shape;110;p13"/>
          <p:cNvSpPr txBox="1"/>
          <p:nvPr>
            <p:ph idx="13" type="subTitle"/>
          </p:nvPr>
        </p:nvSpPr>
        <p:spPr>
          <a:xfrm>
            <a:off x="4645650" y="4158098"/>
            <a:ext cx="3020400" cy="3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14" type="title"/>
          </p:nvPr>
        </p:nvSpPr>
        <p:spPr>
          <a:xfrm>
            <a:off x="5846500" y="3270878"/>
            <a:ext cx="618600" cy="37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3" name="Google Shape;113;p13"/>
          <p:cNvSpPr/>
          <p:nvPr/>
        </p:nvSpPr>
        <p:spPr>
          <a:xfrm flipH="1" rot="-8100000">
            <a:off x="849249" y="-1035300"/>
            <a:ext cx="1473791" cy="1766510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3"/>
          <p:cNvSpPr/>
          <p:nvPr/>
        </p:nvSpPr>
        <p:spPr>
          <a:xfrm rot="4781612">
            <a:off x="8237105" y="1812398"/>
            <a:ext cx="1482885" cy="1623576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SECTION_TITLE_AND_DESCRIPTION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14"/>
          <p:cNvGrpSpPr/>
          <p:nvPr/>
        </p:nvGrpSpPr>
        <p:grpSpPr>
          <a:xfrm>
            <a:off x="-1034038" y="-508844"/>
            <a:ext cx="10942199" cy="6735784"/>
            <a:chOff x="-1034038" y="-508844"/>
            <a:chExt cx="10942199" cy="6735784"/>
          </a:xfrm>
        </p:grpSpPr>
        <p:sp>
          <p:nvSpPr>
            <p:cNvPr id="117" name="Google Shape;117;p14"/>
            <p:cNvSpPr/>
            <p:nvPr/>
          </p:nvSpPr>
          <p:spPr>
            <a:xfrm rot="10800000">
              <a:off x="-296572" y="-11"/>
              <a:ext cx="3563648" cy="1173886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2846627" y="3969650"/>
              <a:ext cx="6654195" cy="1173886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 rot="158508">
              <a:off x="7504960" y="3659102"/>
              <a:ext cx="2103018" cy="2520712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 rot="10147322">
              <a:off x="7977986" y="-352688"/>
              <a:ext cx="1801260" cy="1538389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 rot="-2525218">
              <a:off x="-750726" y="4175579"/>
              <a:ext cx="1801468" cy="1538548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4"/>
          <p:cNvSpPr txBox="1"/>
          <p:nvPr>
            <p:ph type="title"/>
          </p:nvPr>
        </p:nvSpPr>
        <p:spPr>
          <a:xfrm>
            <a:off x="813650" y="28849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813650" y="32040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4" name="Google Shape;124;p14"/>
          <p:cNvSpPr txBox="1"/>
          <p:nvPr>
            <p:ph idx="2" type="title"/>
          </p:nvPr>
        </p:nvSpPr>
        <p:spPr>
          <a:xfrm>
            <a:off x="3371700" y="28849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5" name="Google Shape;125;p14"/>
          <p:cNvSpPr txBox="1"/>
          <p:nvPr>
            <p:ph idx="3" type="subTitle"/>
          </p:nvPr>
        </p:nvSpPr>
        <p:spPr>
          <a:xfrm>
            <a:off x="3371700" y="32040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" name="Google Shape;126;p14"/>
          <p:cNvSpPr txBox="1"/>
          <p:nvPr>
            <p:ph idx="4" type="title"/>
          </p:nvPr>
        </p:nvSpPr>
        <p:spPr>
          <a:xfrm>
            <a:off x="5929750" y="2884930"/>
            <a:ext cx="24006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7" name="Google Shape;127;p14"/>
          <p:cNvSpPr txBox="1"/>
          <p:nvPr>
            <p:ph idx="5" type="subTitle"/>
          </p:nvPr>
        </p:nvSpPr>
        <p:spPr>
          <a:xfrm>
            <a:off x="5929750" y="3204091"/>
            <a:ext cx="2400600" cy="5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8" name="Google Shape;128;p14"/>
          <p:cNvSpPr txBox="1"/>
          <p:nvPr>
            <p:ph idx="6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5"/>
          <p:cNvGrpSpPr/>
          <p:nvPr/>
        </p:nvGrpSpPr>
        <p:grpSpPr>
          <a:xfrm>
            <a:off x="-721250" y="-750762"/>
            <a:ext cx="10392932" cy="6909982"/>
            <a:chOff x="-721250" y="-750762"/>
            <a:chExt cx="10392932" cy="6909982"/>
          </a:xfrm>
        </p:grpSpPr>
        <p:sp>
          <p:nvSpPr>
            <p:cNvPr id="131" name="Google Shape;131;p15"/>
            <p:cNvSpPr/>
            <p:nvPr/>
          </p:nvSpPr>
          <p:spPr>
            <a:xfrm rot="5400000">
              <a:off x="-740669" y="3198679"/>
              <a:ext cx="2930784" cy="1572426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5"/>
            <p:cNvSpPr/>
            <p:nvPr/>
          </p:nvSpPr>
          <p:spPr>
            <a:xfrm rot="-5277275">
              <a:off x="1156710" y="420848"/>
              <a:ext cx="953363" cy="782814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5"/>
            <p:cNvSpPr/>
            <p:nvPr/>
          </p:nvSpPr>
          <p:spPr>
            <a:xfrm rot="-5400000">
              <a:off x="6953519" y="408329"/>
              <a:ext cx="2930784" cy="1572426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5"/>
            <p:cNvSpPr/>
            <p:nvPr/>
          </p:nvSpPr>
          <p:spPr>
            <a:xfrm rot="-3600468">
              <a:off x="-532972" y="-344397"/>
              <a:ext cx="1784457" cy="1465186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5"/>
            <p:cNvSpPr/>
            <p:nvPr/>
          </p:nvSpPr>
          <p:spPr>
            <a:xfrm rot="-9034795">
              <a:off x="7521057" y="4071730"/>
              <a:ext cx="1891123" cy="1552670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5"/>
            <p:cNvSpPr/>
            <p:nvPr/>
          </p:nvSpPr>
          <p:spPr>
            <a:xfrm rot="7200045">
              <a:off x="7031695" y="4331179"/>
              <a:ext cx="1678610" cy="1468242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15"/>
          <p:cNvSpPr txBox="1"/>
          <p:nvPr>
            <p:ph type="title"/>
          </p:nvPr>
        </p:nvSpPr>
        <p:spPr>
          <a:xfrm>
            <a:off x="3276788" y="3159834"/>
            <a:ext cx="2589900" cy="4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8" name="Google Shape;138;p15"/>
          <p:cNvSpPr txBox="1"/>
          <p:nvPr>
            <p:ph idx="1" type="subTitle"/>
          </p:nvPr>
        </p:nvSpPr>
        <p:spPr>
          <a:xfrm>
            <a:off x="1551713" y="1840875"/>
            <a:ext cx="6040200" cy="14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/>
          <p:nvPr/>
        </p:nvSpPr>
        <p:spPr>
          <a:xfrm flipH="1" rot="1858198">
            <a:off x="-1195689" y="-702723"/>
            <a:ext cx="2422146" cy="1988899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6"/>
          <p:cNvSpPr/>
          <p:nvPr/>
        </p:nvSpPr>
        <p:spPr>
          <a:xfrm rot="-5400000">
            <a:off x="7617043" y="630926"/>
            <a:ext cx="2410454" cy="975890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6"/>
          <p:cNvSpPr/>
          <p:nvPr/>
        </p:nvSpPr>
        <p:spPr>
          <a:xfrm rot="740633">
            <a:off x="7971434" y="-699693"/>
            <a:ext cx="1701653" cy="1863111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6"/>
          <p:cNvSpPr/>
          <p:nvPr/>
        </p:nvSpPr>
        <p:spPr>
          <a:xfrm rot="5400000">
            <a:off x="-295283" y="4457746"/>
            <a:ext cx="1324031" cy="733390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45" name="Google Shape;145;p16"/>
          <p:cNvSpPr txBox="1"/>
          <p:nvPr>
            <p:ph hasCustomPrompt="1" idx="2" type="title"/>
          </p:nvPr>
        </p:nvSpPr>
        <p:spPr>
          <a:xfrm>
            <a:off x="6810500" y="1844050"/>
            <a:ext cx="13755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6" name="Google Shape;146;p16"/>
          <p:cNvSpPr txBox="1"/>
          <p:nvPr>
            <p:ph idx="1" type="subTitle"/>
          </p:nvPr>
        </p:nvSpPr>
        <p:spPr>
          <a:xfrm>
            <a:off x="4805100" y="194630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16"/>
          <p:cNvSpPr txBox="1"/>
          <p:nvPr>
            <p:ph hasCustomPrompt="1" idx="3" type="title"/>
          </p:nvPr>
        </p:nvSpPr>
        <p:spPr>
          <a:xfrm>
            <a:off x="6810500" y="2491900"/>
            <a:ext cx="13755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16"/>
          <p:cNvSpPr txBox="1"/>
          <p:nvPr>
            <p:ph idx="4" type="subTitle"/>
          </p:nvPr>
        </p:nvSpPr>
        <p:spPr>
          <a:xfrm>
            <a:off x="4805100" y="259405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16"/>
          <p:cNvSpPr txBox="1"/>
          <p:nvPr>
            <p:ph hasCustomPrompt="1" idx="5" type="title"/>
          </p:nvPr>
        </p:nvSpPr>
        <p:spPr>
          <a:xfrm>
            <a:off x="6810500" y="3139550"/>
            <a:ext cx="13755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16"/>
          <p:cNvSpPr txBox="1"/>
          <p:nvPr>
            <p:ph idx="6" type="subTitle"/>
          </p:nvPr>
        </p:nvSpPr>
        <p:spPr>
          <a:xfrm>
            <a:off x="4805100" y="324180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51" name="Google Shape;151;p16"/>
          <p:cNvSpPr txBox="1"/>
          <p:nvPr>
            <p:ph hasCustomPrompt="1" idx="7" type="title"/>
          </p:nvPr>
        </p:nvSpPr>
        <p:spPr>
          <a:xfrm>
            <a:off x="6810500" y="3787200"/>
            <a:ext cx="1375500" cy="5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2" name="Google Shape;152;p16"/>
          <p:cNvSpPr txBox="1"/>
          <p:nvPr>
            <p:ph idx="8" type="subTitle"/>
          </p:nvPr>
        </p:nvSpPr>
        <p:spPr>
          <a:xfrm>
            <a:off x="4805100" y="3889450"/>
            <a:ext cx="2036400" cy="3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3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-1598436" y="-1184053"/>
            <a:ext cx="11416375" cy="3278501"/>
            <a:chOff x="-1598436" y="-1184053"/>
            <a:chExt cx="11416375" cy="3278501"/>
          </a:xfrm>
        </p:grpSpPr>
        <p:sp>
          <p:nvSpPr>
            <p:cNvPr id="155" name="Google Shape;155;p17"/>
            <p:cNvSpPr/>
            <p:nvPr/>
          </p:nvSpPr>
          <p:spPr>
            <a:xfrm flipH="1" rot="1858098">
              <a:off x="-1238219" y="-672750"/>
              <a:ext cx="2572704" cy="2112557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 flipH="1" rot="9035610">
              <a:off x="7326519" y="-130472"/>
              <a:ext cx="904032" cy="742251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 rot="-1225117">
              <a:off x="7842564" y="-488660"/>
              <a:ext cx="1776565" cy="1458609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 flipH="1" rot="-5931689">
              <a:off x="-686233" y="531467"/>
              <a:ext cx="1388260" cy="1520004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7"/>
          <p:cNvSpPr txBox="1"/>
          <p:nvPr>
            <p:ph type="title"/>
          </p:nvPr>
        </p:nvSpPr>
        <p:spPr>
          <a:xfrm>
            <a:off x="724755" y="3376050"/>
            <a:ext cx="2444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7"/>
          <p:cNvSpPr txBox="1"/>
          <p:nvPr>
            <p:ph idx="1" type="subTitle"/>
          </p:nvPr>
        </p:nvSpPr>
        <p:spPr>
          <a:xfrm>
            <a:off x="724750" y="3747450"/>
            <a:ext cx="24444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1" name="Google Shape;161;p17"/>
          <p:cNvSpPr txBox="1"/>
          <p:nvPr>
            <p:ph idx="2" type="title"/>
          </p:nvPr>
        </p:nvSpPr>
        <p:spPr>
          <a:xfrm>
            <a:off x="5974512" y="3376050"/>
            <a:ext cx="2444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2" name="Google Shape;162;p17"/>
          <p:cNvSpPr txBox="1"/>
          <p:nvPr>
            <p:ph idx="3" type="subTitle"/>
          </p:nvPr>
        </p:nvSpPr>
        <p:spPr>
          <a:xfrm>
            <a:off x="5974501" y="3747450"/>
            <a:ext cx="24444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000000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3" name="Google Shape;163;p17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64" name="Google Shape;164;p17"/>
          <p:cNvSpPr txBox="1"/>
          <p:nvPr>
            <p:ph idx="5" type="title"/>
          </p:nvPr>
        </p:nvSpPr>
        <p:spPr>
          <a:xfrm>
            <a:off x="3349626" y="3376050"/>
            <a:ext cx="24444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5" name="Google Shape;165;p17"/>
          <p:cNvSpPr txBox="1"/>
          <p:nvPr>
            <p:ph idx="6" type="subTitle"/>
          </p:nvPr>
        </p:nvSpPr>
        <p:spPr>
          <a:xfrm>
            <a:off x="3349620" y="3747450"/>
            <a:ext cx="24444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SECTION_TITLE_AND_DESCRIPTION_1_1_2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18"/>
          <p:cNvGrpSpPr/>
          <p:nvPr/>
        </p:nvGrpSpPr>
        <p:grpSpPr>
          <a:xfrm>
            <a:off x="8" y="-860030"/>
            <a:ext cx="9310207" cy="3184127"/>
            <a:chOff x="8" y="-860030"/>
            <a:chExt cx="9310207" cy="3184127"/>
          </a:xfrm>
        </p:grpSpPr>
        <p:sp>
          <p:nvSpPr>
            <p:cNvPr id="168" name="Google Shape;168;p18"/>
            <p:cNvSpPr/>
            <p:nvPr/>
          </p:nvSpPr>
          <p:spPr>
            <a:xfrm rot="-5400000">
              <a:off x="7617043" y="630926"/>
              <a:ext cx="2410454" cy="975890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-295283" y="257408"/>
              <a:ext cx="1324031" cy="733390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8"/>
            <p:cNvSpPr/>
            <p:nvPr/>
          </p:nvSpPr>
          <p:spPr>
            <a:xfrm rot="740633">
              <a:off x="179559" y="-699693"/>
              <a:ext cx="1701653" cy="1863111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8"/>
          <p:cNvSpPr txBox="1"/>
          <p:nvPr>
            <p:ph idx="1" type="body"/>
          </p:nvPr>
        </p:nvSpPr>
        <p:spPr>
          <a:xfrm>
            <a:off x="606475" y="3061725"/>
            <a:ext cx="3965400" cy="147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18"/>
          <p:cNvSpPr txBox="1"/>
          <p:nvPr>
            <p:ph idx="2" type="body"/>
          </p:nvPr>
        </p:nvSpPr>
        <p:spPr>
          <a:xfrm>
            <a:off x="4572150" y="1691750"/>
            <a:ext cx="3965400" cy="28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3" name="Google Shape;173;p18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1_1_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19"/>
          <p:cNvGrpSpPr/>
          <p:nvPr/>
        </p:nvGrpSpPr>
        <p:grpSpPr>
          <a:xfrm>
            <a:off x="-30174" y="-37912"/>
            <a:ext cx="9809963" cy="5738380"/>
            <a:chOff x="-30174" y="-37912"/>
            <a:chExt cx="9809963" cy="5738380"/>
          </a:xfrm>
        </p:grpSpPr>
        <p:sp>
          <p:nvSpPr>
            <p:cNvPr id="176" name="Google Shape;176;p19"/>
            <p:cNvSpPr/>
            <p:nvPr/>
          </p:nvSpPr>
          <p:spPr>
            <a:xfrm>
              <a:off x="6733543" y="4452676"/>
              <a:ext cx="2410454" cy="975890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9"/>
            <p:cNvSpPr/>
            <p:nvPr/>
          </p:nvSpPr>
          <p:spPr>
            <a:xfrm rot="5400000">
              <a:off x="-325495" y="257408"/>
              <a:ext cx="1324031" cy="733390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9"/>
            <p:cNvSpPr/>
            <p:nvPr/>
          </p:nvSpPr>
          <p:spPr>
            <a:xfrm rot="740633">
              <a:off x="7898584" y="3677020"/>
              <a:ext cx="1701653" cy="1863111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" name="Google Shape;179;p19"/>
          <p:cNvSpPr txBox="1"/>
          <p:nvPr>
            <p:ph idx="1" type="body"/>
          </p:nvPr>
        </p:nvSpPr>
        <p:spPr>
          <a:xfrm>
            <a:off x="720275" y="2692800"/>
            <a:ext cx="29436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0" name="Google Shape;180;p19"/>
          <p:cNvSpPr txBox="1"/>
          <p:nvPr>
            <p:ph type="title"/>
          </p:nvPr>
        </p:nvSpPr>
        <p:spPr>
          <a:xfrm>
            <a:off x="713225" y="1456500"/>
            <a:ext cx="29508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181" name="Google Shape;181;p19"/>
          <p:cNvGrpSpPr/>
          <p:nvPr/>
        </p:nvGrpSpPr>
        <p:grpSpPr>
          <a:xfrm>
            <a:off x="7202520" y="-752669"/>
            <a:ext cx="2615419" cy="1986626"/>
            <a:chOff x="7202520" y="-752669"/>
            <a:chExt cx="2615419" cy="1986626"/>
          </a:xfrm>
        </p:grpSpPr>
        <p:sp>
          <p:nvSpPr>
            <p:cNvPr id="182" name="Google Shape;182;p19"/>
            <p:cNvSpPr/>
            <p:nvPr/>
          </p:nvSpPr>
          <p:spPr>
            <a:xfrm flipH="1" rot="9035610">
              <a:off x="7326519" y="-130472"/>
              <a:ext cx="904032" cy="742251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9"/>
            <p:cNvSpPr/>
            <p:nvPr/>
          </p:nvSpPr>
          <p:spPr>
            <a:xfrm flipH="1" rot="-1225117">
              <a:off x="7842564" y="-488660"/>
              <a:ext cx="1776565" cy="1458609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4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0"/>
          <p:cNvGrpSpPr/>
          <p:nvPr/>
        </p:nvGrpSpPr>
        <p:grpSpPr>
          <a:xfrm>
            <a:off x="-672286" y="-860030"/>
            <a:ext cx="10524924" cy="6951156"/>
            <a:chOff x="-672286" y="-860030"/>
            <a:chExt cx="10524924" cy="6951156"/>
          </a:xfrm>
        </p:grpSpPr>
        <p:grpSp>
          <p:nvGrpSpPr>
            <p:cNvPr id="186" name="Google Shape;186;p20"/>
            <p:cNvGrpSpPr/>
            <p:nvPr/>
          </p:nvGrpSpPr>
          <p:grpSpPr>
            <a:xfrm>
              <a:off x="-672286" y="-860030"/>
              <a:ext cx="10524924" cy="6346486"/>
              <a:chOff x="-672286" y="-860030"/>
              <a:chExt cx="10524924" cy="6346486"/>
            </a:xfrm>
          </p:grpSpPr>
          <p:sp>
            <p:nvSpPr>
              <p:cNvPr id="187" name="Google Shape;187;p20"/>
              <p:cNvSpPr/>
              <p:nvPr/>
            </p:nvSpPr>
            <p:spPr>
              <a:xfrm rot="-5400000">
                <a:off x="7617043" y="630926"/>
                <a:ext cx="2410454" cy="975890"/>
              </a:xfrm>
              <a:custGeom>
                <a:rect b="b" l="l" r="r" t="t"/>
                <a:pathLst>
                  <a:path extrusionOk="0" h="31845" w="65143">
                    <a:moveTo>
                      <a:pt x="46985" y="1"/>
                    </a:moveTo>
                    <a:cubicBezTo>
                      <a:pt x="43209" y="1"/>
                      <a:pt x="39435" y="1197"/>
                      <a:pt x="36520" y="3602"/>
                    </a:cubicBezTo>
                    <a:cubicBezTo>
                      <a:pt x="32875" y="6588"/>
                      <a:pt x="30547" y="11143"/>
                      <a:pt x="26574" y="13750"/>
                    </a:cubicBezTo>
                    <a:cubicBezTo>
                      <a:pt x="22752" y="16205"/>
                      <a:pt x="17969" y="16534"/>
                      <a:pt x="13616" y="17900"/>
                    </a:cubicBezTo>
                    <a:cubicBezTo>
                      <a:pt x="9668" y="19115"/>
                      <a:pt x="5948" y="21342"/>
                      <a:pt x="3367" y="24607"/>
                    </a:cubicBezTo>
                    <a:cubicBezTo>
                      <a:pt x="811" y="27846"/>
                      <a:pt x="1" y="29567"/>
                      <a:pt x="279" y="31845"/>
                    </a:cubicBezTo>
                    <a:lnTo>
                      <a:pt x="62688" y="31845"/>
                    </a:lnTo>
                    <a:lnTo>
                      <a:pt x="62688" y="31820"/>
                    </a:lnTo>
                    <a:cubicBezTo>
                      <a:pt x="64991" y="27770"/>
                      <a:pt x="65143" y="25670"/>
                      <a:pt x="64940" y="20001"/>
                    </a:cubicBezTo>
                    <a:cubicBezTo>
                      <a:pt x="64738" y="14357"/>
                      <a:pt x="62055" y="7524"/>
                      <a:pt x="57728" y="3804"/>
                    </a:cubicBezTo>
                    <a:cubicBezTo>
                      <a:pt x="54773" y="1273"/>
                      <a:pt x="50878" y="1"/>
                      <a:pt x="469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0"/>
              <p:cNvSpPr/>
              <p:nvPr/>
            </p:nvSpPr>
            <p:spPr>
              <a:xfrm rot="5592708">
                <a:off x="-784629" y="-492943"/>
                <a:ext cx="1809847" cy="1486098"/>
              </a:xfrm>
              <a:custGeom>
                <a:rect b="b" l="l" r="r" t="t"/>
                <a:pathLst>
                  <a:path extrusionOk="0" h="65879" w="68054">
                    <a:moveTo>
                      <a:pt x="16417" y="0"/>
                    </a:moveTo>
                    <a:cubicBezTo>
                      <a:pt x="12260" y="0"/>
                      <a:pt x="8797" y="1476"/>
                      <a:pt x="6176" y="4963"/>
                    </a:cubicBezTo>
                    <a:cubicBezTo>
                      <a:pt x="4911" y="6633"/>
                      <a:pt x="4278" y="8557"/>
                      <a:pt x="3418" y="10404"/>
                    </a:cubicBezTo>
                    <a:cubicBezTo>
                      <a:pt x="1595" y="14327"/>
                      <a:pt x="735" y="18477"/>
                      <a:pt x="355" y="22704"/>
                    </a:cubicBezTo>
                    <a:cubicBezTo>
                      <a:pt x="1" y="26424"/>
                      <a:pt x="482" y="30119"/>
                      <a:pt x="1089" y="33789"/>
                    </a:cubicBezTo>
                    <a:cubicBezTo>
                      <a:pt x="1697" y="37458"/>
                      <a:pt x="2911" y="40976"/>
                      <a:pt x="4379" y="44367"/>
                    </a:cubicBezTo>
                    <a:cubicBezTo>
                      <a:pt x="6708" y="49884"/>
                      <a:pt x="10225" y="54541"/>
                      <a:pt x="15312" y="57907"/>
                    </a:cubicBezTo>
                    <a:cubicBezTo>
                      <a:pt x="18678" y="60109"/>
                      <a:pt x="22221" y="61956"/>
                      <a:pt x="26119" y="63146"/>
                    </a:cubicBezTo>
                    <a:cubicBezTo>
                      <a:pt x="31433" y="64715"/>
                      <a:pt x="36824" y="65803"/>
                      <a:pt x="41430" y="65879"/>
                    </a:cubicBezTo>
                    <a:cubicBezTo>
                      <a:pt x="44796" y="65879"/>
                      <a:pt x="47175" y="65702"/>
                      <a:pt x="49478" y="65246"/>
                    </a:cubicBezTo>
                    <a:cubicBezTo>
                      <a:pt x="54160" y="64310"/>
                      <a:pt x="58513" y="62665"/>
                      <a:pt x="62056" y="59425"/>
                    </a:cubicBezTo>
                    <a:cubicBezTo>
                      <a:pt x="66307" y="55579"/>
                      <a:pt x="68054" y="50846"/>
                      <a:pt x="66915" y="45177"/>
                    </a:cubicBezTo>
                    <a:cubicBezTo>
                      <a:pt x="66054" y="41052"/>
                      <a:pt x="64257" y="37357"/>
                      <a:pt x="61954" y="33865"/>
                    </a:cubicBezTo>
                    <a:cubicBezTo>
                      <a:pt x="57450" y="27107"/>
                      <a:pt x="51983" y="21084"/>
                      <a:pt x="45884" y="15694"/>
                    </a:cubicBezTo>
                    <a:cubicBezTo>
                      <a:pt x="42771" y="12935"/>
                      <a:pt x="39608" y="10252"/>
                      <a:pt x="36115" y="8000"/>
                    </a:cubicBezTo>
                    <a:cubicBezTo>
                      <a:pt x="33129" y="6077"/>
                      <a:pt x="29839" y="4685"/>
                      <a:pt x="26751" y="2964"/>
                    </a:cubicBezTo>
                    <a:cubicBezTo>
                      <a:pt x="23967" y="1420"/>
                      <a:pt x="21057" y="281"/>
                      <a:pt x="17818" y="53"/>
                    </a:cubicBezTo>
                    <a:cubicBezTo>
                      <a:pt x="17342" y="18"/>
                      <a:pt x="16875" y="0"/>
                      <a:pt x="164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0"/>
              <p:cNvSpPr/>
              <p:nvPr/>
            </p:nvSpPr>
            <p:spPr>
              <a:xfrm rot="-5399040">
                <a:off x="591685" y="238140"/>
                <a:ext cx="609253" cy="500186"/>
              </a:xfrm>
              <a:custGeom>
                <a:rect b="b" l="l" r="r" t="t"/>
                <a:pathLst>
                  <a:path extrusionOk="0" h="65879" w="68054">
                    <a:moveTo>
                      <a:pt x="16417" y="0"/>
                    </a:moveTo>
                    <a:cubicBezTo>
                      <a:pt x="12260" y="0"/>
                      <a:pt x="8797" y="1476"/>
                      <a:pt x="6176" y="4963"/>
                    </a:cubicBezTo>
                    <a:cubicBezTo>
                      <a:pt x="4911" y="6633"/>
                      <a:pt x="4278" y="8557"/>
                      <a:pt x="3418" y="10404"/>
                    </a:cubicBezTo>
                    <a:cubicBezTo>
                      <a:pt x="1595" y="14327"/>
                      <a:pt x="735" y="18477"/>
                      <a:pt x="355" y="22704"/>
                    </a:cubicBezTo>
                    <a:cubicBezTo>
                      <a:pt x="1" y="26424"/>
                      <a:pt x="482" y="30119"/>
                      <a:pt x="1089" y="33789"/>
                    </a:cubicBezTo>
                    <a:cubicBezTo>
                      <a:pt x="1697" y="37458"/>
                      <a:pt x="2911" y="40976"/>
                      <a:pt x="4379" y="44367"/>
                    </a:cubicBezTo>
                    <a:cubicBezTo>
                      <a:pt x="6708" y="49884"/>
                      <a:pt x="10225" y="54541"/>
                      <a:pt x="15312" y="57907"/>
                    </a:cubicBezTo>
                    <a:cubicBezTo>
                      <a:pt x="18678" y="60109"/>
                      <a:pt x="22221" y="61956"/>
                      <a:pt x="26119" y="63146"/>
                    </a:cubicBezTo>
                    <a:cubicBezTo>
                      <a:pt x="31433" y="64715"/>
                      <a:pt x="36824" y="65803"/>
                      <a:pt x="41430" y="65879"/>
                    </a:cubicBezTo>
                    <a:cubicBezTo>
                      <a:pt x="44796" y="65879"/>
                      <a:pt x="47175" y="65702"/>
                      <a:pt x="49478" y="65246"/>
                    </a:cubicBezTo>
                    <a:cubicBezTo>
                      <a:pt x="54160" y="64310"/>
                      <a:pt x="58513" y="62665"/>
                      <a:pt x="62056" y="59425"/>
                    </a:cubicBezTo>
                    <a:cubicBezTo>
                      <a:pt x="66307" y="55579"/>
                      <a:pt x="68054" y="50846"/>
                      <a:pt x="66915" y="45177"/>
                    </a:cubicBezTo>
                    <a:cubicBezTo>
                      <a:pt x="66054" y="41052"/>
                      <a:pt x="64257" y="37357"/>
                      <a:pt x="61954" y="33865"/>
                    </a:cubicBezTo>
                    <a:cubicBezTo>
                      <a:pt x="57450" y="27107"/>
                      <a:pt x="51983" y="21084"/>
                      <a:pt x="45884" y="15694"/>
                    </a:cubicBezTo>
                    <a:cubicBezTo>
                      <a:pt x="42771" y="12935"/>
                      <a:pt x="39608" y="10252"/>
                      <a:pt x="36115" y="8000"/>
                    </a:cubicBezTo>
                    <a:cubicBezTo>
                      <a:pt x="33129" y="6077"/>
                      <a:pt x="29839" y="4685"/>
                      <a:pt x="26751" y="2964"/>
                    </a:cubicBezTo>
                    <a:cubicBezTo>
                      <a:pt x="23967" y="1420"/>
                      <a:pt x="21057" y="281"/>
                      <a:pt x="17818" y="53"/>
                    </a:cubicBezTo>
                    <a:cubicBezTo>
                      <a:pt x="17342" y="18"/>
                      <a:pt x="16875" y="0"/>
                      <a:pt x="1641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0"/>
              <p:cNvSpPr/>
              <p:nvPr/>
            </p:nvSpPr>
            <p:spPr>
              <a:xfrm rot="740633">
                <a:off x="7971434" y="-699693"/>
                <a:ext cx="1701653" cy="1863111"/>
              </a:xfrm>
              <a:custGeom>
                <a:rect b="b" l="l" r="r" t="t"/>
                <a:pathLst>
                  <a:path extrusionOk="0" h="45226" w="46668">
                    <a:moveTo>
                      <a:pt x="22247" y="3604"/>
                    </a:moveTo>
                    <a:cubicBezTo>
                      <a:pt x="22456" y="3797"/>
                      <a:pt x="22634" y="3997"/>
                      <a:pt x="22777" y="4177"/>
                    </a:cubicBezTo>
                    <a:cubicBezTo>
                      <a:pt x="22929" y="4379"/>
                      <a:pt x="23131" y="4683"/>
                      <a:pt x="23309" y="4986"/>
                    </a:cubicBezTo>
                    <a:cubicBezTo>
                      <a:pt x="23817" y="5813"/>
                      <a:pt x="24433" y="6782"/>
                      <a:pt x="25200" y="7105"/>
                    </a:cubicBezTo>
                    <a:lnTo>
                      <a:pt x="25200" y="7105"/>
                    </a:lnTo>
                    <a:cubicBezTo>
                      <a:pt x="24526" y="6657"/>
                      <a:pt x="24010" y="5891"/>
                      <a:pt x="23536" y="5189"/>
                    </a:cubicBezTo>
                    <a:cubicBezTo>
                      <a:pt x="23359" y="4885"/>
                      <a:pt x="23131" y="4582"/>
                      <a:pt x="22954" y="4328"/>
                    </a:cubicBezTo>
                    <a:cubicBezTo>
                      <a:pt x="22722" y="4037"/>
                      <a:pt x="22487" y="3796"/>
                      <a:pt x="22247" y="3604"/>
                    </a:cubicBezTo>
                    <a:close/>
                    <a:moveTo>
                      <a:pt x="26983" y="4053"/>
                    </a:moveTo>
                    <a:cubicBezTo>
                      <a:pt x="26753" y="4053"/>
                      <a:pt x="26549" y="4175"/>
                      <a:pt x="26345" y="4379"/>
                    </a:cubicBezTo>
                    <a:cubicBezTo>
                      <a:pt x="26016" y="4733"/>
                      <a:pt x="25966" y="5265"/>
                      <a:pt x="25941" y="5746"/>
                    </a:cubicBezTo>
                    <a:lnTo>
                      <a:pt x="25941" y="6328"/>
                    </a:lnTo>
                    <a:lnTo>
                      <a:pt x="25941" y="6707"/>
                    </a:lnTo>
                    <a:lnTo>
                      <a:pt x="25941" y="6783"/>
                    </a:lnTo>
                    <a:lnTo>
                      <a:pt x="25941" y="6986"/>
                    </a:lnTo>
                    <a:lnTo>
                      <a:pt x="25941" y="7138"/>
                    </a:lnTo>
                    <a:cubicBezTo>
                      <a:pt x="25941" y="7214"/>
                      <a:pt x="25941" y="7239"/>
                      <a:pt x="25915" y="7239"/>
                    </a:cubicBezTo>
                    <a:lnTo>
                      <a:pt x="25814" y="7239"/>
                    </a:lnTo>
                    <a:cubicBezTo>
                      <a:pt x="25789" y="7239"/>
                      <a:pt x="25713" y="7239"/>
                      <a:pt x="25662" y="7214"/>
                    </a:cubicBezTo>
                    <a:cubicBezTo>
                      <a:pt x="25502" y="7205"/>
                      <a:pt x="25348" y="7167"/>
                      <a:pt x="25200" y="7105"/>
                    </a:cubicBezTo>
                    <a:lnTo>
                      <a:pt x="25200" y="7105"/>
                    </a:lnTo>
                    <a:cubicBezTo>
                      <a:pt x="25559" y="7344"/>
                      <a:pt x="25964" y="7492"/>
                      <a:pt x="26431" y="7492"/>
                    </a:cubicBezTo>
                    <a:cubicBezTo>
                      <a:pt x="26445" y="7492"/>
                      <a:pt x="26458" y="7492"/>
                      <a:pt x="26472" y="7492"/>
                    </a:cubicBezTo>
                    <a:cubicBezTo>
                      <a:pt x="26573" y="7492"/>
                      <a:pt x="26649" y="7416"/>
                      <a:pt x="26649" y="7365"/>
                    </a:cubicBezTo>
                    <a:cubicBezTo>
                      <a:pt x="26725" y="6986"/>
                      <a:pt x="26700" y="6606"/>
                      <a:pt x="26700" y="6201"/>
                    </a:cubicBezTo>
                    <a:cubicBezTo>
                      <a:pt x="26674" y="5771"/>
                      <a:pt x="26649" y="5341"/>
                      <a:pt x="26801" y="4936"/>
                    </a:cubicBezTo>
                    <a:cubicBezTo>
                      <a:pt x="26907" y="4618"/>
                      <a:pt x="27119" y="4318"/>
                      <a:pt x="27453" y="4318"/>
                    </a:cubicBezTo>
                    <a:cubicBezTo>
                      <a:pt x="27512" y="4318"/>
                      <a:pt x="27575" y="4327"/>
                      <a:pt x="27642" y="4347"/>
                    </a:cubicBezTo>
                    <a:lnTo>
                      <a:pt x="27642" y="4347"/>
                    </a:lnTo>
                    <a:cubicBezTo>
                      <a:pt x="27485" y="4212"/>
                      <a:pt x="27320" y="4115"/>
                      <a:pt x="27155" y="4075"/>
                    </a:cubicBezTo>
                    <a:cubicBezTo>
                      <a:pt x="27096" y="4061"/>
                      <a:pt x="27039" y="4053"/>
                      <a:pt x="26983" y="4053"/>
                    </a:cubicBezTo>
                    <a:close/>
                    <a:moveTo>
                      <a:pt x="27642" y="4347"/>
                    </a:moveTo>
                    <a:cubicBezTo>
                      <a:pt x="27990" y="4648"/>
                      <a:pt x="28297" y="5132"/>
                      <a:pt x="28471" y="5569"/>
                    </a:cubicBezTo>
                    <a:cubicBezTo>
                      <a:pt x="28800" y="6277"/>
                      <a:pt x="28724" y="7112"/>
                      <a:pt x="28674" y="7872"/>
                    </a:cubicBezTo>
                    <a:cubicBezTo>
                      <a:pt x="28623" y="7973"/>
                      <a:pt x="28623" y="8099"/>
                      <a:pt x="28623" y="8175"/>
                    </a:cubicBezTo>
                    <a:cubicBezTo>
                      <a:pt x="28598" y="8428"/>
                      <a:pt x="28497" y="8732"/>
                      <a:pt x="28446" y="8985"/>
                    </a:cubicBezTo>
                    <a:cubicBezTo>
                      <a:pt x="28345" y="9289"/>
                      <a:pt x="28218" y="9643"/>
                      <a:pt x="28244" y="9947"/>
                    </a:cubicBezTo>
                    <a:cubicBezTo>
                      <a:pt x="28277" y="10397"/>
                      <a:pt x="28464" y="10584"/>
                      <a:pt x="28704" y="10680"/>
                    </a:cubicBezTo>
                    <a:lnTo>
                      <a:pt x="28704" y="10680"/>
                    </a:lnTo>
                    <a:cubicBezTo>
                      <a:pt x="28514" y="10431"/>
                      <a:pt x="28395" y="10112"/>
                      <a:pt x="28395" y="9770"/>
                    </a:cubicBezTo>
                    <a:cubicBezTo>
                      <a:pt x="28395" y="9491"/>
                      <a:pt x="28446" y="9263"/>
                      <a:pt x="28547" y="9010"/>
                    </a:cubicBezTo>
                    <a:cubicBezTo>
                      <a:pt x="28573" y="8884"/>
                      <a:pt x="28648" y="8757"/>
                      <a:pt x="28674" y="8605"/>
                    </a:cubicBezTo>
                    <a:cubicBezTo>
                      <a:pt x="28800" y="8049"/>
                      <a:pt x="28800" y="7416"/>
                      <a:pt x="28800" y="6783"/>
                    </a:cubicBezTo>
                    <a:cubicBezTo>
                      <a:pt x="28800" y="6227"/>
                      <a:pt x="28674" y="5720"/>
                      <a:pt x="28421" y="5240"/>
                    </a:cubicBezTo>
                    <a:cubicBezTo>
                      <a:pt x="28370" y="5138"/>
                      <a:pt x="28319" y="5088"/>
                      <a:pt x="28294" y="5012"/>
                    </a:cubicBezTo>
                    <a:lnTo>
                      <a:pt x="28269" y="4986"/>
                    </a:lnTo>
                    <a:cubicBezTo>
                      <a:pt x="28092" y="4759"/>
                      <a:pt x="27915" y="4455"/>
                      <a:pt x="27661" y="4354"/>
                    </a:cubicBezTo>
                    <a:cubicBezTo>
                      <a:pt x="27655" y="4352"/>
                      <a:pt x="27648" y="4349"/>
                      <a:pt x="27642" y="4347"/>
                    </a:cubicBezTo>
                    <a:close/>
                    <a:moveTo>
                      <a:pt x="28704" y="10680"/>
                    </a:moveTo>
                    <a:cubicBezTo>
                      <a:pt x="28711" y="10689"/>
                      <a:pt x="28718" y="10698"/>
                      <a:pt x="28724" y="10706"/>
                    </a:cubicBezTo>
                    <a:cubicBezTo>
                      <a:pt x="28927" y="10934"/>
                      <a:pt x="29079" y="10934"/>
                      <a:pt x="29281" y="10959"/>
                    </a:cubicBezTo>
                    <a:cubicBezTo>
                      <a:pt x="29408" y="10959"/>
                      <a:pt x="29534" y="11010"/>
                      <a:pt x="29711" y="11060"/>
                    </a:cubicBezTo>
                    <a:cubicBezTo>
                      <a:pt x="29723" y="11068"/>
                      <a:pt x="29734" y="11076"/>
                      <a:pt x="29746" y="11083"/>
                    </a:cubicBezTo>
                    <a:lnTo>
                      <a:pt x="29746" y="11083"/>
                    </a:lnTo>
                    <a:cubicBezTo>
                      <a:pt x="29599" y="10879"/>
                      <a:pt x="29368" y="10822"/>
                      <a:pt x="29104" y="10782"/>
                    </a:cubicBezTo>
                    <a:cubicBezTo>
                      <a:pt x="28966" y="10756"/>
                      <a:pt x="28828" y="10730"/>
                      <a:pt x="28704" y="10680"/>
                    </a:cubicBezTo>
                    <a:close/>
                    <a:moveTo>
                      <a:pt x="19183" y="4253"/>
                    </a:moveTo>
                    <a:lnTo>
                      <a:pt x="19209" y="4303"/>
                    </a:lnTo>
                    <a:cubicBezTo>
                      <a:pt x="19411" y="4455"/>
                      <a:pt x="19614" y="4607"/>
                      <a:pt x="19816" y="4733"/>
                    </a:cubicBezTo>
                    <a:cubicBezTo>
                      <a:pt x="20069" y="4885"/>
                      <a:pt x="20322" y="5088"/>
                      <a:pt x="20575" y="5315"/>
                    </a:cubicBezTo>
                    <a:cubicBezTo>
                      <a:pt x="20980" y="5695"/>
                      <a:pt x="21335" y="6125"/>
                      <a:pt x="21638" y="6581"/>
                    </a:cubicBezTo>
                    <a:cubicBezTo>
                      <a:pt x="21739" y="6707"/>
                      <a:pt x="21841" y="6859"/>
                      <a:pt x="21967" y="6986"/>
                    </a:cubicBezTo>
                    <a:cubicBezTo>
                      <a:pt x="22777" y="8049"/>
                      <a:pt x="23663" y="9036"/>
                      <a:pt x="24498" y="9947"/>
                    </a:cubicBezTo>
                    <a:cubicBezTo>
                      <a:pt x="24903" y="10428"/>
                      <a:pt x="25207" y="10807"/>
                      <a:pt x="25510" y="11187"/>
                    </a:cubicBezTo>
                    <a:lnTo>
                      <a:pt x="25561" y="11263"/>
                    </a:lnTo>
                    <a:lnTo>
                      <a:pt x="25561" y="11263"/>
                    </a:lnTo>
                    <a:lnTo>
                      <a:pt x="25510" y="11237"/>
                    </a:lnTo>
                    <a:cubicBezTo>
                      <a:pt x="24772" y="10816"/>
                      <a:pt x="24104" y="10605"/>
                      <a:pt x="23360" y="10605"/>
                    </a:cubicBezTo>
                    <a:cubicBezTo>
                      <a:pt x="23212" y="10605"/>
                      <a:pt x="23060" y="10613"/>
                      <a:pt x="22904" y="10630"/>
                    </a:cubicBezTo>
                    <a:cubicBezTo>
                      <a:pt x="22777" y="10630"/>
                      <a:pt x="22625" y="10655"/>
                      <a:pt x="22499" y="10655"/>
                    </a:cubicBezTo>
                    <a:cubicBezTo>
                      <a:pt x="22146" y="10691"/>
                      <a:pt x="21782" y="10738"/>
                      <a:pt x="21413" y="10738"/>
                    </a:cubicBezTo>
                    <a:cubicBezTo>
                      <a:pt x="21253" y="10738"/>
                      <a:pt x="21091" y="10729"/>
                      <a:pt x="20930" y="10706"/>
                    </a:cubicBezTo>
                    <a:cubicBezTo>
                      <a:pt x="19867" y="10504"/>
                      <a:pt x="19032" y="10175"/>
                      <a:pt x="18222" y="9820"/>
                    </a:cubicBezTo>
                    <a:lnTo>
                      <a:pt x="18171" y="9820"/>
                    </a:lnTo>
                    <a:cubicBezTo>
                      <a:pt x="18019" y="9263"/>
                      <a:pt x="17665" y="9061"/>
                      <a:pt x="17159" y="8808"/>
                    </a:cubicBezTo>
                    <a:cubicBezTo>
                      <a:pt x="16248" y="8352"/>
                      <a:pt x="15514" y="7467"/>
                      <a:pt x="15134" y="6454"/>
                    </a:cubicBezTo>
                    <a:cubicBezTo>
                      <a:pt x="15058" y="6252"/>
                      <a:pt x="15008" y="6075"/>
                      <a:pt x="15033" y="5872"/>
                    </a:cubicBezTo>
                    <a:cubicBezTo>
                      <a:pt x="15058" y="5695"/>
                      <a:pt x="15134" y="5569"/>
                      <a:pt x="15286" y="5467"/>
                    </a:cubicBezTo>
                    <a:cubicBezTo>
                      <a:pt x="15413" y="5388"/>
                      <a:pt x="15588" y="5349"/>
                      <a:pt x="15783" y="5349"/>
                    </a:cubicBezTo>
                    <a:cubicBezTo>
                      <a:pt x="15900" y="5349"/>
                      <a:pt x="16023" y="5363"/>
                      <a:pt x="16146" y="5391"/>
                    </a:cubicBezTo>
                    <a:cubicBezTo>
                      <a:pt x="16400" y="5467"/>
                      <a:pt x="16653" y="5619"/>
                      <a:pt x="16906" y="5746"/>
                    </a:cubicBezTo>
                    <a:lnTo>
                      <a:pt x="16956" y="5771"/>
                    </a:lnTo>
                    <a:cubicBezTo>
                      <a:pt x="17159" y="5872"/>
                      <a:pt x="17336" y="5999"/>
                      <a:pt x="17538" y="6125"/>
                    </a:cubicBezTo>
                    <a:cubicBezTo>
                      <a:pt x="18190" y="6525"/>
                      <a:pt x="18964" y="7029"/>
                      <a:pt x="19686" y="7029"/>
                    </a:cubicBezTo>
                    <a:cubicBezTo>
                      <a:pt x="19833" y="7029"/>
                      <a:pt x="19978" y="7008"/>
                      <a:pt x="20120" y="6960"/>
                    </a:cubicBezTo>
                    <a:cubicBezTo>
                      <a:pt x="20196" y="6910"/>
                      <a:pt x="20221" y="6885"/>
                      <a:pt x="20246" y="6859"/>
                    </a:cubicBezTo>
                    <a:cubicBezTo>
                      <a:pt x="20297" y="6783"/>
                      <a:pt x="20246" y="6758"/>
                      <a:pt x="20246" y="6707"/>
                    </a:cubicBezTo>
                    <a:cubicBezTo>
                      <a:pt x="20170" y="6530"/>
                      <a:pt x="20069" y="6378"/>
                      <a:pt x="19968" y="6201"/>
                    </a:cubicBezTo>
                    <a:cubicBezTo>
                      <a:pt x="19588" y="5594"/>
                      <a:pt x="19183" y="4885"/>
                      <a:pt x="19183" y="4303"/>
                    </a:cubicBezTo>
                    <a:lnTo>
                      <a:pt x="19183" y="4253"/>
                    </a:lnTo>
                    <a:close/>
                    <a:moveTo>
                      <a:pt x="29746" y="11083"/>
                    </a:moveTo>
                    <a:cubicBezTo>
                      <a:pt x="29782" y="11133"/>
                      <a:pt x="29813" y="11192"/>
                      <a:pt x="29838" y="11263"/>
                    </a:cubicBezTo>
                    <a:cubicBezTo>
                      <a:pt x="29874" y="11371"/>
                      <a:pt x="29865" y="11476"/>
                      <a:pt x="29828" y="11578"/>
                    </a:cubicBezTo>
                    <a:lnTo>
                      <a:pt x="29828" y="11578"/>
                    </a:lnTo>
                    <a:cubicBezTo>
                      <a:pt x="29917" y="11489"/>
                      <a:pt x="29984" y="11409"/>
                      <a:pt x="29964" y="11313"/>
                    </a:cubicBezTo>
                    <a:cubicBezTo>
                      <a:pt x="29964" y="11220"/>
                      <a:pt x="29878" y="11170"/>
                      <a:pt x="29746" y="11083"/>
                    </a:cubicBezTo>
                    <a:close/>
                    <a:moveTo>
                      <a:pt x="29828" y="11578"/>
                    </a:moveTo>
                    <a:cubicBezTo>
                      <a:pt x="29799" y="11607"/>
                      <a:pt x="29768" y="11636"/>
                      <a:pt x="29737" y="11668"/>
                    </a:cubicBezTo>
                    <a:cubicBezTo>
                      <a:pt x="29711" y="11693"/>
                      <a:pt x="29661" y="11769"/>
                      <a:pt x="29610" y="11820"/>
                    </a:cubicBezTo>
                    <a:cubicBezTo>
                      <a:pt x="29560" y="11921"/>
                      <a:pt x="29484" y="12022"/>
                      <a:pt x="29408" y="12073"/>
                    </a:cubicBezTo>
                    <a:cubicBezTo>
                      <a:pt x="29332" y="12174"/>
                      <a:pt x="29281" y="12275"/>
                      <a:pt x="29180" y="12351"/>
                    </a:cubicBezTo>
                    <a:cubicBezTo>
                      <a:pt x="29129" y="12427"/>
                      <a:pt x="29079" y="12452"/>
                      <a:pt x="29053" y="12528"/>
                    </a:cubicBezTo>
                    <a:cubicBezTo>
                      <a:pt x="28949" y="12653"/>
                      <a:pt x="28837" y="12782"/>
                      <a:pt x="28739" y="12919"/>
                    </a:cubicBezTo>
                    <a:lnTo>
                      <a:pt x="28739" y="12919"/>
                    </a:lnTo>
                    <a:cubicBezTo>
                      <a:pt x="28824" y="12810"/>
                      <a:pt x="28913" y="12705"/>
                      <a:pt x="29003" y="12604"/>
                    </a:cubicBezTo>
                    <a:cubicBezTo>
                      <a:pt x="29104" y="12528"/>
                      <a:pt x="29205" y="12402"/>
                      <a:pt x="29306" y="12300"/>
                    </a:cubicBezTo>
                    <a:cubicBezTo>
                      <a:pt x="29332" y="12224"/>
                      <a:pt x="29382" y="12174"/>
                      <a:pt x="29458" y="12098"/>
                    </a:cubicBezTo>
                    <a:cubicBezTo>
                      <a:pt x="29605" y="11935"/>
                      <a:pt x="29762" y="11761"/>
                      <a:pt x="29828" y="11578"/>
                    </a:cubicBezTo>
                    <a:close/>
                    <a:moveTo>
                      <a:pt x="28739" y="12919"/>
                    </a:moveTo>
                    <a:cubicBezTo>
                      <a:pt x="28631" y="13056"/>
                      <a:pt x="28531" y="13197"/>
                      <a:pt x="28446" y="13338"/>
                    </a:cubicBezTo>
                    <a:cubicBezTo>
                      <a:pt x="28319" y="13591"/>
                      <a:pt x="28294" y="13869"/>
                      <a:pt x="28370" y="14123"/>
                    </a:cubicBezTo>
                    <a:cubicBezTo>
                      <a:pt x="28471" y="14350"/>
                      <a:pt x="28674" y="14477"/>
                      <a:pt x="28876" y="14553"/>
                    </a:cubicBezTo>
                    <a:cubicBezTo>
                      <a:pt x="28909" y="14558"/>
                      <a:pt x="28942" y="14562"/>
                      <a:pt x="28973" y="14564"/>
                    </a:cubicBezTo>
                    <a:lnTo>
                      <a:pt x="28973" y="14564"/>
                    </a:lnTo>
                    <a:cubicBezTo>
                      <a:pt x="28884" y="14506"/>
                      <a:pt x="28801" y="14436"/>
                      <a:pt x="28724" y="14350"/>
                    </a:cubicBezTo>
                    <a:cubicBezTo>
                      <a:pt x="28547" y="14123"/>
                      <a:pt x="28446" y="13844"/>
                      <a:pt x="28471" y="13566"/>
                    </a:cubicBezTo>
                    <a:cubicBezTo>
                      <a:pt x="28486" y="13327"/>
                      <a:pt x="28598" y="13115"/>
                      <a:pt x="28739" y="12919"/>
                    </a:cubicBezTo>
                    <a:close/>
                    <a:moveTo>
                      <a:pt x="35508" y="16183"/>
                    </a:moveTo>
                    <a:lnTo>
                      <a:pt x="35508" y="16183"/>
                    </a:lnTo>
                    <a:cubicBezTo>
                      <a:pt x="35525" y="16195"/>
                      <a:pt x="35542" y="16207"/>
                      <a:pt x="35558" y="16220"/>
                    </a:cubicBezTo>
                    <a:lnTo>
                      <a:pt x="35558" y="16220"/>
                    </a:lnTo>
                    <a:lnTo>
                      <a:pt x="35558" y="16198"/>
                    </a:lnTo>
                    <a:lnTo>
                      <a:pt x="35532" y="16198"/>
                    </a:lnTo>
                    <a:cubicBezTo>
                      <a:pt x="35524" y="16193"/>
                      <a:pt x="35516" y="16188"/>
                      <a:pt x="35508" y="16183"/>
                    </a:cubicBezTo>
                    <a:close/>
                    <a:moveTo>
                      <a:pt x="35869" y="17482"/>
                    </a:moveTo>
                    <a:cubicBezTo>
                      <a:pt x="35867" y="17493"/>
                      <a:pt x="35864" y="17503"/>
                      <a:pt x="35861" y="17514"/>
                    </a:cubicBezTo>
                    <a:cubicBezTo>
                      <a:pt x="35813" y="17678"/>
                      <a:pt x="35768" y="17849"/>
                      <a:pt x="35740" y="18014"/>
                    </a:cubicBezTo>
                    <a:lnTo>
                      <a:pt x="35740" y="18014"/>
                    </a:lnTo>
                    <a:cubicBezTo>
                      <a:pt x="35746" y="17999"/>
                      <a:pt x="35753" y="17984"/>
                      <a:pt x="35760" y="17969"/>
                    </a:cubicBezTo>
                    <a:cubicBezTo>
                      <a:pt x="35760" y="17893"/>
                      <a:pt x="35785" y="17868"/>
                      <a:pt x="35785" y="17843"/>
                    </a:cubicBezTo>
                    <a:cubicBezTo>
                      <a:pt x="35785" y="17792"/>
                      <a:pt x="35811" y="17767"/>
                      <a:pt x="35811" y="17742"/>
                    </a:cubicBezTo>
                    <a:cubicBezTo>
                      <a:pt x="35831" y="17653"/>
                      <a:pt x="35851" y="17567"/>
                      <a:pt x="35869" y="17482"/>
                    </a:cubicBezTo>
                    <a:close/>
                    <a:moveTo>
                      <a:pt x="34908" y="16005"/>
                    </a:moveTo>
                    <a:cubicBezTo>
                      <a:pt x="34744" y="16005"/>
                      <a:pt x="34576" y="16036"/>
                      <a:pt x="34419" y="16097"/>
                    </a:cubicBezTo>
                    <a:cubicBezTo>
                      <a:pt x="33811" y="16350"/>
                      <a:pt x="33381" y="16881"/>
                      <a:pt x="32926" y="17413"/>
                    </a:cubicBezTo>
                    <a:cubicBezTo>
                      <a:pt x="32815" y="17589"/>
                      <a:pt x="32685" y="17728"/>
                      <a:pt x="32553" y="17895"/>
                    </a:cubicBezTo>
                    <a:lnTo>
                      <a:pt x="32553" y="17895"/>
                    </a:lnTo>
                    <a:cubicBezTo>
                      <a:pt x="32535" y="17861"/>
                      <a:pt x="32516" y="17826"/>
                      <a:pt x="32495" y="17792"/>
                    </a:cubicBezTo>
                    <a:cubicBezTo>
                      <a:pt x="32369" y="17615"/>
                      <a:pt x="32268" y="17413"/>
                      <a:pt x="32116" y="17286"/>
                    </a:cubicBezTo>
                    <a:cubicBezTo>
                      <a:pt x="32049" y="17231"/>
                      <a:pt x="31975" y="17199"/>
                      <a:pt x="31896" y="17184"/>
                    </a:cubicBezTo>
                    <a:lnTo>
                      <a:pt x="31896" y="17184"/>
                    </a:lnTo>
                    <a:cubicBezTo>
                      <a:pt x="32071" y="17331"/>
                      <a:pt x="32207" y="17549"/>
                      <a:pt x="32343" y="17767"/>
                    </a:cubicBezTo>
                    <a:cubicBezTo>
                      <a:pt x="32369" y="17843"/>
                      <a:pt x="32419" y="17893"/>
                      <a:pt x="32470" y="17969"/>
                    </a:cubicBezTo>
                    <a:lnTo>
                      <a:pt x="32470" y="17995"/>
                    </a:lnTo>
                    <a:lnTo>
                      <a:pt x="32495" y="17969"/>
                    </a:lnTo>
                    <a:cubicBezTo>
                      <a:pt x="32515" y="17944"/>
                      <a:pt x="32534" y="17919"/>
                      <a:pt x="32553" y="17895"/>
                    </a:cubicBezTo>
                    <a:lnTo>
                      <a:pt x="32553" y="17895"/>
                    </a:lnTo>
                    <a:cubicBezTo>
                      <a:pt x="32602" y="17985"/>
                      <a:pt x="32649" y="18073"/>
                      <a:pt x="32723" y="18146"/>
                    </a:cubicBezTo>
                    <a:cubicBezTo>
                      <a:pt x="32748" y="18172"/>
                      <a:pt x="32774" y="18172"/>
                      <a:pt x="32824" y="18172"/>
                    </a:cubicBezTo>
                    <a:cubicBezTo>
                      <a:pt x="32875" y="18172"/>
                      <a:pt x="32951" y="18146"/>
                      <a:pt x="32976" y="18121"/>
                    </a:cubicBezTo>
                    <a:cubicBezTo>
                      <a:pt x="33204" y="17893"/>
                      <a:pt x="33381" y="17666"/>
                      <a:pt x="33584" y="17463"/>
                    </a:cubicBezTo>
                    <a:lnTo>
                      <a:pt x="34140" y="16780"/>
                    </a:lnTo>
                    <a:cubicBezTo>
                      <a:pt x="34368" y="16577"/>
                      <a:pt x="34646" y="16248"/>
                      <a:pt x="35001" y="16147"/>
                    </a:cubicBezTo>
                    <a:cubicBezTo>
                      <a:pt x="35074" y="16126"/>
                      <a:pt x="35152" y="16114"/>
                      <a:pt x="35229" y="16114"/>
                    </a:cubicBezTo>
                    <a:cubicBezTo>
                      <a:pt x="35327" y="16114"/>
                      <a:pt x="35424" y="16134"/>
                      <a:pt x="35508" y="16183"/>
                    </a:cubicBezTo>
                    <a:lnTo>
                      <a:pt x="35508" y="16183"/>
                    </a:lnTo>
                    <a:cubicBezTo>
                      <a:pt x="35476" y="16160"/>
                      <a:pt x="35441" y="16140"/>
                      <a:pt x="35406" y="16122"/>
                    </a:cubicBezTo>
                    <a:cubicBezTo>
                      <a:pt x="35260" y="16042"/>
                      <a:pt x="35087" y="16005"/>
                      <a:pt x="34908" y="16005"/>
                    </a:cubicBezTo>
                    <a:close/>
                    <a:moveTo>
                      <a:pt x="42883" y="1336"/>
                    </a:moveTo>
                    <a:cubicBezTo>
                      <a:pt x="42445" y="1812"/>
                      <a:pt x="41963" y="2223"/>
                      <a:pt x="41505" y="2633"/>
                    </a:cubicBezTo>
                    <a:cubicBezTo>
                      <a:pt x="41353" y="2759"/>
                      <a:pt x="41201" y="2911"/>
                      <a:pt x="41049" y="3038"/>
                    </a:cubicBezTo>
                    <a:cubicBezTo>
                      <a:pt x="40239" y="3721"/>
                      <a:pt x="39556" y="4556"/>
                      <a:pt x="38898" y="5366"/>
                    </a:cubicBezTo>
                    <a:lnTo>
                      <a:pt x="38797" y="5467"/>
                    </a:lnTo>
                    <a:cubicBezTo>
                      <a:pt x="37936" y="6505"/>
                      <a:pt x="37076" y="7593"/>
                      <a:pt x="36291" y="8656"/>
                    </a:cubicBezTo>
                    <a:cubicBezTo>
                      <a:pt x="35608" y="9592"/>
                      <a:pt x="34874" y="10529"/>
                      <a:pt x="34140" y="11415"/>
                    </a:cubicBezTo>
                    <a:cubicBezTo>
                      <a:pt x="33584" y="12123"/>
                      <a:pt x="32976" y="12781"/>
                      <a:pt x="32369" y="13414"/>
                    </a:cubicBezTo>
                    <a:cubicBezTo>
                      <a:pt x="31964" y="13819"/>
                      <a:pt x="31559" y="14249"/>
                      <a:pt x="31179" y="14705"/>
                    </a:cubicBezTo>
                    <a:cubicBezTo>
                      <a:pt x="30825" y="15084"/>
                      <a:pt x="30496" y="15514"/>
                      <a:pt x="30218" y="15945"/>
                    </a:cubicBezTo>
                    <a:cubicBezTo>
                      <a:pt x="29863" y="16400"/>
                      <a:pt x="29534" y="16881"/>
                      <a:pt x="29104" y="17337"/>
                    </a:cubicBezTo>
                    <a:lnTo>
                      <a:pt x="28952" y="17488"/>
                    </a:lnTo>
                    <a:cubicBezTo>
                      <a:pt x="28612" y="17829"/>
                      <a:pt x="28290" y="18169"/>
                      <a:pt x="28435" y="18629"/>
                    </a:cubicBezTo>
                    <a:lnTo>
                      <a:pt x="28435" y="18629"/>
                    </a:lnTo>
                    <a:cubicBezTo>
                      <a:pt x="28468" y="18240"/>
                      <a:pt x="28918" y="17753"/>
                      <a:pt x="29231" y="17463"/>
                    </a:cubicBezTo>
                    <a:cubicBezTo>
                      <a:pt x="29332" y="17362"/>
                      <a:pt x="29382" y="17286"/>
                      <a:pt x="29433" y="17235"/>
                    </a:cubicBezTo>
                    <a:cubicBezTo>
                      <a:pt x="29838" y="16755"/>
                      <a:pt x="30142" y="16375"/>
                      <a:pt x="30395" y="15995"/>
                    </a:cubicBezTo>
                    <a:cubicBezTo>
                      <a:pt x="30496" y="15869"/>
                      <a:pt x="30572" y="15768"/>
                      <a:pt x="30648" y="15641"/>
                    </a:cubicBezTo>
                    <a:cubicBezTo>
                      <a:pt x="30850" y="15388"/>
                      <a:pt x="31027" y="15135"/>
                      <a:pt x="31255" y="14882"/>
                    </a:cubicBezTo>
                    <a:cubicBezTo>
                      <a:pt x="32622" y="13566"/>
                      <a:pt x="33811" y="12047"/>
                      <a:pt x="34874" y="10706"/>
                    </a:cubicBezTo>
                    <a:cubicBezTo>
                      <a:pt x="35279" y="10175"/>
                      <a:pt x="35709" y="9618"/>
                      <a:pt x="36140" y="9061"/>
                    </a:cubicBezTo>
                    <a:cubicBezTo>
                      <a:pt x="37051" y="7872"/>
                      <a:pt x="37987" y="6631"/>
                      <a:pt x="38999" y="5467"/>
                    </a:cubicBezTo>
                    <a:cubicBezTo>
                      <a:pt x="39632" y="4733"/>
                      <a:pt x="40265" y="3974"/>
                      <a:pt x="40999" y="3341"/>
                    </a:cubicBezTo>
                    <a:cubicBezTo>
                      <a:pt x="41100" y="3291"/>
                      <a:pt x="41201" y="3190"/>
                      <a:pt x="41252" y="3114"/>
                    </a:cubicBezTo>
                    <a:cubicBezTo>
                      <a:pt x="41834" y="2658"/>
                      <a:pt x="42391" y="2152"/>
                      <a:pt x="42871" y="1570"/>
                    </a:cubicBezTo>
                    <a:cubicBezTo>
                      <a:pt x="42918" y="1477"/>
                      <a:pt x="42922" y="1406"/>
                      <a:pt x="42883" y="1336"/>
                    </a:cubicBezTo>
                    <a:close/>
                    <a:moveTo>
                      <a:pt x="35740" y="18014"/>
                    </a:moveTo>
                    <a:lnTo>
                      <a:pt x="35740" y="18014"/>
                    </a:lnTo>
                    <a:cubicBezTo>
                      <a:pt x="35680" y="18164"/>
                      <a:pt x="35661" y="18363"/>
                      <a:pt x="35684" y="18501"/>
                    </a:cubicBezTo>
                    <a:cubicBezTo>
                      <a:pt x="35714" y="18597"/>
                      <a:pt x="35760" y="18667"/>
                      <a:pt x="35816" y="18718"/>
                    </a:cubicBezTo>
                    <a:lnTo>
                      <a:pt x="35816" y="18718"/>
                    </a:lnTo>
                    <a:cubicBezTo>
                      <a:pt x="35698" y="18533"/>
                      <a:pt x="35695" y="18281"/>
                      <a:pt x="35740" y="18014"/>
                    </a:cubicBezTo>
                    <a:close/>
                    <a:moveTo>
                      <a:pt x="28435" y="18629"/>
                    </a:moveTo>
                    <a:cubicBezTo>
                      <a:pt x="28431" y="18681"/>
                      <a:pt x="28434" y="18731"/>
                      <a:pt x="28446" y="18779"/>
                    </a:cubicBezTo>
                    <a:cubicBezTo>
                      <a:pt x="28466" y="18787"/>
                      <a:pt x="28486" y="18793"/>
                      <a:pt x="28507" y="18797"/>
                    </a:cubicBezTo>
                    <a:lnTo>
                      <a:pt x="28507" y="18797"/>
                    </a:lnTo>
                    <a:cubicBezTo>
                      <a:pt x="28476" y="18739"/>
                      <a:pt x="28453" y="18683"/>
                      <a:pt x="28435" y="18629"/>
                    </a:cubicBezTo>
                    <a:close/>
                    <a:moveTo>
                      <a:pt x="31416" y="17003"/>
                    </a:moveTo>
                    <a:cubicBezTo>
                      <a:pt x="31388" y="17003"/>
                      <a:pt x="31360" y="17005"/>
                      <a:pt x="31331" y="17008"/>
                    </a:cubicBezTo>
                    <a:cubicBezTo>
                      <a:pt x="30977" y="17033"/>
                      <a:pt x="30622" y="17337"/>
                      <a:pt x="30344" y="17539"/>
                    </a:cubicBezTo>
                    <a:cubicBezTo>
                      <a:pt x="30319" y="17590"/>
                      <a:pt x="30243" y="17615"/>
                      <a:pt x="30218" y="17640"/>
                    </a:cubicBezTo>
                    <a:cubicBezTo>
                      <a:pt x="30116" y="17716"/>
                      <a:pt x="30015" y="17792"/>
                      <a:pt x="29863" y="17919"/>
                    </a:cubicBezTo>
                    <a:cubicBezTo>
                      <a:pt x="29481" y="18301"/>
                      <a:pt x="28958" y="18804"/>
                      <a:pt x="28580" y="18804"/>
                    </a:cubicBezTo>
                    <a:cubicBezTo>
                      <a:pt x="28555" y="18804"/>
                      <a:pt x="28531" y="18802"/>
                      <a:pt x="28507" y="18797"/>
                    </a:cubicBezTo>
                    <a:lnTo>
                      <a:pt x="28507" y="18797"/>
                    </a:lnTo>
                    <a:cubicBezTo>
                      <a:pt x="28526" y="18833"/>
                      <a:pt x="28548" y="18869"/>
                      <a:pt x="28573" y="18906"/>
                    </a:cubicBezTo>
                    <a:cubicBezTo>
                      <a:pt x="28592" y="18963"/>
                      <a:pt x="28653" y="18991"/>
                      <a:pt x="28715" y="18991"/>
                    </a:cubicBezTo>
                    <a:cubicBezTo>
                      <a:pt x="28735" y="18991"/>
                      <a:pt x="28756" y="18988"/>
                      <a:pt x="28775" y="18982"/>
                    </a:cubicBezTo>
                    <a:cubicBezTo>
                      <a:pt x="28842" y="19004"/>
                      <a:pt x="28910" y="19014"/>
                      <a:pt x="28977" y="19014"/>
                    </a:cubicBezTo>
                    <a:cubicBezTo>
                      <a:pt x="29364" y="19014"/>
                      <a:pt x="29742" y="18672"/>
                      <a:pt x="30066" y="18349"/>
                    </a:cubicBezTo>
                    <a:lnTo>
                      <a:pt x="30369" y="18020"/>
                    </a:lnTo>
                    <a:cubicBezTo>
                      <a:pt x="30420" y="17995"/>
                      <a:pt x="30471" y="17969"/>
                      <a:pt x="30496" y="17893"/>
                    </a:cubicBezTo>
                    <a:cubicBezTo>
                      <a:pt x="30852" y="17597"/>
                      <a:pt x="31378" y="17176"/>
                      <a:pt x="31797" y="17176"/>
                    </a:cubicBezTo>
                    <a:cubicBezTo>
                      <a:pt x="31831" y="17176"/>
                      <a:pt x="31864" y="17179"/>
                      <a:pt x="31896" y="17184"/>
                    </a:cubicBezTo>
                    <a:lnTo>
                      <a:pt x="31896" y="17184"/>
                    </a:lnTo>
                    <a:cubicBezTo>
                      <a:pt x="31764" y="17074"/>
                      <a:pt x="31609" y="17003"/>
                      <a:pt x="31416" y="17003"/>
                    </a:cubicBezTo>
                    <a:close/>
                    <a:moveTo>
                      <a:pt x="9845" y="9365"/>
                    </a:moveTo>
                    <a:cubicBezTo>
                      <a:pt x="10503" y="9390"/>
                      <a:pt x="11136" y="9770"/>
                      <a:pt x="11718" y="10073"/>
                    </a:cubicBezTo>
                    <a:cubicBezTo>
                      <a:pt x="11819" y="10149"/>
                      <a:pt x="11945" y="10225"/>
                      <a:pt x="12021" y="10250"/>
                    </a:cubicBezTo>
                    <a:lnTo>
                      <a:pt x="12123" y="10301"/>
                    </a:lnTo>
                    <a:cubicBezTo>
                      <a:pt x="12629" y="10605"/>
                      <a:pt x="13185" y="10908"/>
                      <a:pt x="13793" y="10959"/>
                    </a:cubicBezTo>
                    <a:cubicBezTo>
                      <a:pt x="13844" y="10968"/>
                      <a:pt x="13895" y="10973"/>
                      <a:pt x="13946" y="10973"/>
                    </a:cubicBezTo>
                    <a:cubicBezTo>
                      <a:pt x="14172" y="10973"/>
                      <a:pt x="14391" y="10890"/>
                      <a:pt x="14577" y="10807"/>
                    </a:cubicBezTo>
                    <a:cubicBezTo>
                      <a:pt x="14808" y="10736"/>
                      <a:pt x="15051" y="10653"/>
                      <a:pt x="15306" y="10653"/>
                    </a:cubicBezTo>
                    <a:cubicBezTo>
                      <a:pt x="15415" y="10653"/>
                      <a:pt x="15527" y="10668"/>
                      <a:pt x="15640" y="10706"/>
                    </a:cubicBezTo>
                    <a:cubicBezTo>
                      <a:pt x="16146" y="10858"/>
                      <a:pt x="16551" y="11288"/>
                      <a:pt x="16906" y="11642"/>
                    </a:cubicBezTo>
                    <a:cubicBezTo>
                      <a:pt x="16956" y="11718"/>
                      <a:pt x="17058" y="11794"/>
                      <a:pt x="17108" y="11870"/>
                    </a:cubicBezTo>
                    <a:cubicBezTo>
                      <a:pt x="17716" y="12452"/>
                      <a:pt x="18374" y="13034"/>
                      <a:pt x="19082" y="13566"/>
                    </a:cubicBezTo>
                    <a:cubicBezTo>
                      <a:pt x="19740" y="14097"/>
                      <a:pt x="20272" y="14477"/>
                      <a:pt x="20778" y="14806"/>
                    </a:cubicBezTo>
                    <a:cubicBezTo>
                      <a:pt x="20854" y="14831"/>
                      <a:pt x="20904" y="14907"/>
                      <a:pt x="21006" y="14932"/>
                    </a:cubicBezTo>
                    <a:cubicBezTo>
                      <a:pt x="21484" y="15220"/>
                      <a:pt x="22076" y="15620"/>
                      <a:pt x="22631" y="15620"/>
                    </a:cubicBezTo>
                    <a:cubicBezTo>
                      <a:pt x="22663" y="15620"/>
                      <a:pt x="22695" y="15618"/>
                      <a:pt x="22726" y="15616"/>
                    </a:cubicBezTo>
                    <a:cubicBezTo>
                      <a:pt x="22980" y="15590"/>
                      <a:pt x="23131" y="15489"/>
                      <a:pt x="23233" y="15337"/>
                    </a:cubicBezTo>
                    <a:cubicBezTo>
                      <a:pt x="23410" y="14983"/>
                      <a:pt x="23258" y="14350"/>
                      <a:pt x="23030" y="13920"/>
                    </a:cubicBezTo>
                    <a:cubicBezTo>
                      <a:pt x="22448" y="12756"/>
                      <a:pt x="21410" y="12275"/>
                      <a:pt x="20322" y="11744"/>
                    </a:cubicBezTo>
                    <a:lnTo>
                      <a:pt x="19563" y="11364"/>
                    </a:lnTo>
                    <a:cubicBezTo>
                      <a:pt x="19209" y="11162"/>
                      <a:pt x="18829" y="10984"/>
                      <a:pt x="18551" y="10681"/>
                    </a:cubicBezTo>
                    <a:cubicBezTo>
                      <a:pt x="18348" y="10504"/>
                      <a:pt x="18298" y="10377"/>
                      <a:pt x="18247" y="10175"/>
                    </a:cubicBezTo>
                    <a:lnTo>
                      <a:pt x="18247" y="10149"/>
                    </a:lnTo>
                    <a:lnTo>
                      <a:pt x="18298" y="10149"/>
                    </a:lnTo>
                    <a:cubicBezTo>
                      <a:pt x="19294" y="10557"/>
                      <a:pt x="20352" y="10924"/>
                      <a:pt x="21452" y="10924"/>
                    </a:cubicBezTo>
                    <a:cubicBezTo>
                      <a:pt x="21581" y="10924"/>
                      <a:pt x="21711" y="10919"/>
                      <a:pt x="21841" y="10908"/>
                    </a:cubicBezTo>
                    <a:cubicBezTo>
                      <a:pt x="21993" y="10908"/>
                      <a:pt x="22195" y="10883"/>
                      <a:pt x="22347" y="10858"/>
                    </a:cubicBezTo>
                    <a:cubicBezTo>
                      <a:pt x="22693" y="10803"/>
                      <a:pt x="23053" y="10762"/>
                      <a:pt x="23398" y="10762"/>
                    </a:cubicBezTo>
                    <a:cubicBezTo>
                      <a:pt x="23531" y="10762"/>
                      <a:pt x="23662" y="10768"/>
                      <a:pt x="23789" y="10782"/>
                    </a:cubicBezTo>
                    <a:cubicBezTo>
                      <a:pt x="24549" y="10883"/>
                      <a:pt x="25181" y="11313"/>
                      <a:pt x="25789" y="11744"/>
                    </a:cubicBezTo>
                    <a:lnTo>
                      <a:pt x="25915" y="11820"/>
                    </a:lnTo>
                    <a:cubicBezTo>
                      <a:pt x="25991" y="11946"/>
                      <a:pt x="26042" y="12047"/>
                      <a:pt x="26118" y="12174"/>
                    </a:cubicBezTo>
                    <a:cubicBezTo>
                      <a:pt x="26371" y="12629"/>
                      <a:pt x="26523" y="13060"/>
                      <a:pt x="26649" y="13540"/>
                    </a:cubicBezTo>
                    <a:cubicBezTo>
                      <a:pt x="26750" y="13895"/>
                      <a:pt x="26801" y="14224"/>
                      <a:pt x="26877" y="14553"/>
                    </a:cubicBezTo>
                    <a:cubicBezTo>
                      <a:pt x="27029" y="15312"/>
                      <a:pt x="27181" y="16046"/>
                      <a:pt x="27535" y="16729"/>
                    </a:cubicBezTo>
                    <a:cubicBezTo>
                      <a:pt x="27434" y="16830"/>
                      <a:pt x="27332" y="16957"/>
                      <a:pt x="27257" y="17058"/>
                    </a:cubicBezTo>
                    <a:lnTo>
                      <a:pt x="27155" y="17134"/>
                    </a:lnTo>
                    <a:cubicBezTo>
                      <a:pt x="26573" y="17767"/>
                      <a:pt x="25991" y="18450"/>
                      <a:pt x="25283" y="19133"/>
                    </a:cubicBezTo>
                    <a:cubicBezTo>
                      <a:pt x="25257" y="19133"/>
                      <a:pt x="25257" y="19133"/>
                      <a:pt x="25232" y="19159"/>
                    </a:cubicBezTo>
                    <a:cubicBezTo>
                      <a:pt x="25202" y="19178"/>
                      <a:pt x="25165" y="19186"/>
                      <a:pt x="25123" y="19186"/>
                    </a:cubicBezTo>
                    <a:cubicBezTo>
                      <a:pt x="24881" y="19186"/>
                      <a:pt x="24459" y="18900"/>
                      <a:pt x="24093" y="18577"/>
                    </a:cubicBezTo>
                    <a:cubicBezTo>
                      <a:pt x="24042" y="18526"/>
                      <a:pt x="24017" y="18501"/>
                      <a:pt x="23992" y="18501"/>
                    </a:cubicBezTo>
                    <a:cubicBezTo>
                      <a:pt x="23536" y="18146"/>
                      <a:pt x="23106" y="17817"/>
                      <a:pt x="22701" y="17413"/>
                    </a:cubicBezTo>
                    <a:lnTo>
                      <a:pt x="22499" y="17261"/>
                    </a:lnTo>
                    <a:cubicBezTo>
                      <a:pt x="21461" y="16375"/>
                      <a:pt x="20246" y="15818"/>
                      <a:pt x="19183" y="15312"/>
                    </a:cubicBezTo>
                    <a:cubicBezTo>
                      <a:pt x="18348" y="14932"/>
                      <a:pt x="17462" y="14452"/>
                      <a:pt x="16678" y="13819"/>
                    </a:cubicBezTo>
                    <a:cubicBezTo>
                      <a:pt x="16577" y="13743"/>
                      <a:pt x="16501" y="13667"/>
                      <a:pt x="16425" y="13591"/>
                    </a:cubicBezTo>
                    <a:cubicBezTo>
                      <a:pt x="15792" y="13085"/>
                      <a:pt x="15159" y="12553"/>
                      <a:pt x="14476" y="12098"/>
                    </a:cubicBezTo>
                    <a:cubicBezTo>
                      <a:pt x="13742" y="11642"/>
                      <a:pt x="12958" y="11263"/>
                      <a:pt x="12123" y="10934"/>
                    </a:cubicBezTo>
                    <a:cubicBezTo>
                      <a:pt x="11971" y="10883"/>
                      <a:pt x="11844" y="10833"/>
                      <a:pt x="11692" y="10782"/>
                    </a:cubicBezTo>
                    <a:cubicBezTo>
                      <a:pt x="10807" y="10529"/>
                      <a:pt x="9921" y="10225"/>
                      <a:pt x="9162" y="9618"/>
                    </a:cubicBezTo>
                    <a:cubicBezTo>
                      <a:pt x="9288" y="9415"/>
                      <a:pt x="9491" y="9365"/>
                      <a:pt x="9845" y="9365"/>
                    </a:cubicBezTo>
                    <a:close/>
                    <a:moveTo>
                      <a:pt x="9086" y="10023"/>
                    </a:moveTo>
                    <a:lnTo>
                      <a:pt x="9111" y="10048"/>
                    </a:lnTo>
                    <a:cubicBezTo>
                      <a:pt x="9895" y="10630"/>
                      <a:pt x="10857" y="10959"/>
                      <a:pt x="11768" y="11313"/>
                    </a:cubicBezTo>
                    <a:cubicBezTo>
                      <a:pt x="12603" y="11642"/>
                      <a:pt x="13439" y="11946"/>
                      <a:pt x="14198" y="12452"/>
                    </a:cubicBezTo>
                    <a:cubicBezTo>
                      <a:pt x="14755" y="12807"/>
                      <a:pt x="15210" y="13211"/>
                      <a:pt x="15691" y="13591"/>
                    </a:cubicBezTo>
                    <a:cubicBezTo>
                      <a:pt x="16071" y="13920"/>
                      <a:pt x="16475" y="14224"/>
                      <a:pt x="16906" y="14502"/>
                    </a:cubicBezTo>
                    <a:cubicBezTo>
                      <a:pt x="17665" y="15059"/>
                      <a:pt x="18500" y="15464"/>
                      <a:pt x="19335" y="15843"/>
                    </a:cubicBezTo>
                    <a:cubicBezTo>
                      <a:pt x="19436" y="15869"/>
                      <a:pt x="19487" y="15945"/>
                      <a:pt x="19588" y="15970"/>
                    </a:cubicBezTo>
                    <a:lnTo>
                      <a:pt x="19740" y="16021"/>
                    </a:lnTo>
                    <a:cubicBezTo>
                      <a:pt x="20398" y="16350"/>
                      <a:pt x="21081" y="16653"/>
                      <a:pt x="21638" y="17109"/>
                    </a:cubicBezTo>
                    <a:cubicBezTo>
                      <a:pt x="21891" y="17337"/>
                      <a:pt x="22144" y="17564"/>
                      <a:pt x="22397" y="17742"/>
                    </a:cubicBezTo>
                    <a:cubicBezTo>
                      <a:pt x="22625" y="17919"/>
                      <a:pt x="22853" y="18121"/>
                      <a:pt x="23106" y="18298"/>
                    </a:cubicBezTo>
                    <a:cubicBezTo>
                      <a:pt x="23157" y="18349"/>
                      <a:pt x="23233" y="18450"/>
                      <a:pt x="23309" y="18501"/>
                    </a:cubicBezTo>
                    <a:cubicBezTo>
                      <a:pt x="23713" y="18804"/>
                      <a:pt x="24296" y="19361"/>
                      <a:pt x="24802" y="19513"/>
                    </a:cubicBezTo>
                    <a:lnTo>
                      <a:pt x="24852" y="19513"/>
                    </a:lnTo>
                    <a:lnTo>
                      <a:pt x="24802" y="19538"/>
                    </a:lnTo>
                    <a:cubicBezTo>
                      <a:pt x="24549" y="19791"/>
                      <a:pt x="24346" y="20019"/>
                      <a:pt x="24093" y="20247"/>
                    </a:cubicBezTo>
                    <a:cubicBezTo>
                      <a:pt x="23334" y="20956"/>
                      <a:pt x="22651" y="21639"/>
                      <a:pt x="22018" y="22322"/>
                    </a:cubicBezTo>
                    <a:cubicBezTo>
                      <a:pt x="21993" y="22322"/>
                      <a:pt x="21967" y="22322"/>
                      <a:pt x="21942" y="22348"/>
                    </a:cubicBezTo>
                    <a:cubicBezTo>
                      <a:pt x="21633" y="22521"/>
                      <a:pt x="21269" y="22595"/>
                      <a:pt x="20879" y="22595"/>
                    </a:cubicBezTo>
                    <a:cubicBezTo>
                      <a:pt x="19736" y="22595"/>
                      <a:pt x="18375" y="21958"/>
                      <a:pt x="17564" y="21335"/>
                    </a:cubicBezTo>
                    <a:cubicBezTo>
                      <a:pt x="16804" y="20778"/>
                      <a:pt x="15995" y="20374"/>
                      <a:pt x="15159" y="19994"/>
                    </a:cubicBezTo>
                    <a:lnTo>
                      <a:pt x="14021" y="19412"/>
                    </a:lnTo>
                    <a:cubicBezTo>
                      <a:pt x="13616" y="19184"/>
                      <a:pt x="13261" y="18982"/>
                      <a:pt x="12958" y="18653"/>
                    </a:cubicBezTo>
                    <a:cubicBezTo>
                      <a:pt x="12781" y="18501"/>
                      <a:pt x="12705" y="18298"/>
                      <a:pt x="12578" y="18146"/>
                    </a:cubicBezTo>
                    <a:cubicBezTo>
                      <a:pt x="12477" y="17995"/>
                      <a:pt x="12376" y="17843"/>
                      <a:pt x="12249" y="17716"/>
                    </a:cubicBezTo>
                    <a:cubicBezTo>
                      <a:pt x="11895" y="17286"/>
                      <a:pt x="11465" y="17109"/>
                      <a:pt x="10984" y="16881"/>
                    </a:cubicBezTo>
                    <a:lnTo>
                      <a:pt x="10807" y="16780"/>
                    </a:lnTo>
                    <a:cubicBezTo>
                      <a:pt x="9212" y="16071"/>
                      <a:pt x="7896" y="15312"/>
                      <a:pt x="6808" y="14502"/>
                    </a:cubicBezTo>
                    <a:lnTo>
                      <a:pt x="6808" y="14502"/>
                    </a:lnTo>
                    <a:lnTo>
                      <a:pt x="6884" y="14553"/>
                    </a:lnTo>
                    <a:lnTo>
                      <a:pt x="6909" y="14553"/>
                    </a:lnTo>
                    <a:cubicBezTo>
                      <a:pt x="6970" y="14538"/>
                      <a:pt x="7036" y="14531"/>
                      <a:pt x="7105" y="14531"/>
                    </a:cubicBezTo>
                    <a:cubicBezTo>
                      <a:pt x="7493" y="14531"/>
                      <a:pt x="7966" y="14741"/>
                      <a:pt x="8073" y="14806"/>
                    </a:cubicBezTo>
                    <a:cubicBezTo>
                      <a:pt x="8605" y="15059"/>
                      <a:pt x="9111" y="15261"/>
                      <a:pt x="9718" y="15464"/>
                    </a:cubicBezTo>
                    <a:cubicBezTo>
                      <a:pt x="10553" y="15768"/>
                      <a:pt x="11237" y="16198"/>
                      <a:pt x="12021" y="16755"/>
                    </a:cubicBezTo>
                    <a:cubicBezTo>
                      <a:pt x="13388" y="17742"/>
                      <a:pt x="14906" y="18602"/>
                      <a:pt x="16627" y="19412"/>
                    </a:cubicBezTo>
                    <a:cubicBezTo>
                      <a:pt x="17423" y="19791"/>
                      <a:pt x="18276" y="20156"/>
                      <a:pt x="19100" y="20156"/>
                    </a:cubicBezTo>
                    <a:cubicBezTo>
                      <a:pt x="19377" y="20156"/>
                      <a:pt x="19650" y="20115"/>
                      <a:pt x="19917" y="20019"/>
                    </a:cubicBezTo>
                    <a:cubicBezTo>
                      <a:pt x="20297" y="19893"/>
                      <a:pt x="20550" y="19640"/>
                      <a:pt x="20626" y="19387"/>
                    </a:cubicBezTo>
                    <a:cubicBezTo>
                      <a:pt x="20727" y="19108"/>
                      <a:pt x="20626" y="18779"/>
                      <a:pt x="20423" y="18501"/>
                    </a:cubicBezTo>
                    <a:cubicBezTo>
                      <a:pt x="19841" y="17767"/>
                      <a:pt x="18981" y="17463"/>
                      <a:pt x="18146" y="17159"/>
                    </a:cubicBezTo>
                    <a:lnTo>
                      <a:pt x="18019" y="17134"/>
                    </a:lnTo>
                    <a:cubicBezTo>
                      <a:pt x="17943" y="17109"/>
                      <a:pt x="17893" y="17109"/>
                      <a:pt x="17791" y="17084"/>
                    </a:cubicBezTo>
                    <a:cubicBezTo>
                      <a:pt x="17108" y="16856"/>
                      <a:pt x="16172" y="16527"/>
                      <a:pt x="15969" y="15843"/>
                    </a:cubicBezTo>
                    <a:cubicBezTo>
                      <a:pt x="15944" y="15717"/>
                      <a:pt x="15944" y="15616"/>
                      <a:pt x="15919" y="15514"/>
                    </a:cubicBezTo>
                    <a:cubicBezTo>
                      <a:pt x="15893" y="15363"/>
                      <a:pt x="15893" y="15211"/>
                      <a:pt x="15767" y="15059"/>
                    </a:cubicBezTo>
                    <a:cubicBezTo>
                      <a:pt x="15640" y="14831"/>
                      <a:pt x="15413" y="14629"/>
                      <a:pt x="15210" y="14477"/>
                    </a:cubicBezTo>
                    <a:cubicBezTo>
                      <a:pt x="14400" y="13794"/>
                      <a:pt x="13413" y="13211"/>
                      <a:pt x="12502" y="12705"/>
                    </a:cubicBezTo>
                    <a:cubicBezTo>
                      <a:pt x="12350" y="12604"/>
                      <a:pt x="12224" y="12553"/>
                      <a:pt x="12047" y="12452"/>
                    </a:cubicBezTo>
                    <a:cubicBezTo>
                      <a:pt x="11161" y="11971"/>
                      <a:pt x="10275" y="11516"/>
                      <a:pt x="9592" y="10807"/>
                    </a:cubicBezTo>
                    <a:cubicBezTo>
                      <a:pt x="9389" y="10630"/>
                      <a:pt x="9212" y="10326"/>
                      <a:pt x="9111" y="10073"/>
                    </a:cubicBezTo>
                    <a:lnTo>
                      <a:pt x="9086" y="10023"/>
                    </a:lnTo>
                    <a:close/>
                    <a:moveTo>
                      <a:pt x="44744" y="20019"/>
                    </a:moveTo>
                    <a:cubicBezTo>
                      <a:pt x="44744" y="20146"/>
                      <a:pt x="44719" y="20247"/>
                      <a:pt x="44643" y="20348"/>
                    </a:cubicBezTo>
                    <a:cubicBezTo>
                      <a:pt x="44618" y="20399"/>
                      <a:pt x="44592" y="20475"/>
                      <a:pt x="44592" y="20500"/>
                    </a:cubicBezTo>
                    <a:cubicBezTo>
                      <a:pt x="44415" y="20829"/>
                      <a:pt x="44289" y="21057"/>
                      <a:pt x="44643" y="21386"/>
                    </a:cubicBezTo>
                    <a:cubicBezTo>
                      <a:pt x="44896" y="21614"/>
                      <a:pt x="45174" y="21765"/>
                      <a:pt x="45503" y="21917"/>
                    </a:cubicBezTo>
                    <a:cubicBezTo>
                      <a:pt x="45731" y="22019"/>
                      <a:pt x="45908" y="22145"/>
                      <a:pt x="46111" y="22272"/>
                    </a:cubicBezTo>
                    <a:cubicBezTo>
                      <a:pt x="46313" y="22398"/>
                      <a:pt x="46440" y="22550"/>
                      <a:pt x="46516" y="22677"/>
                    </a:cubicBezTo>
                    <a:cubicBezTo>
                      <a:pt x="46566" y="22803"/>
                      <a:pt x="46566" y="22904"/>
                      <a:pt x="46541" y="23031"/>
                    </a:cubicBezTo>
                    <a:cubicBezTo>
                      <a:pt x="46415" y="23461"/>
                      <a:pt x="45554" y="23714"/>
                      <a:pt x="45048" y="23714"/>
                    </a:cubicBezTo>
                    <a:cubicBezTo>
                      <a:pt x="44238" y="23714"/>
                      <a:pt x="43479" y="23461"/>
                      <a:pt x="42720" y="23208"/>
                    </a:cubicBezTo>
                    <a:cubicBezTo>
                      <a:pt x="41951" y="22952"/>
                      <a:pt x="41183" y="22696"/>
                      <a:pt x="40376" y="22696"/>
                    </a:cubicBezTo>
                    <a:cubicBezTo>
                      <a:pt x="40305" y="22696"/>
                      <a:pt x="40235" y="22698"/>
                      <a:pt x="40164" y="22702"/>
                    </a:cubicBezTo>
                    <a:cubicBezTo>
                      <a:pt x="39936" y="22727"/>
                      <a:pt x="39733" y="22778"/>
                      <a:pt x="39607" y="22904"/>
                    </a:cubicBezTo>
                    <a:cubicBezTo>
                      <a:pt x="38620" y="22398"/>
                      <a:pt x="37582" y="22094"/>
                      <a:pt x="36545" y="22044"/>
                    </a:cubicBezTo>
                    <a:cubicBezTo>
                      <a:pt x="36393" y="22035"/>
                      <a:pt x="36246" y="22033"/>
                      <a:pt x="36108" y="22033"/>
                    </a:cubicBezTo>
                    <a:cubicBezTo>
                      <a:pt x="35830" y="22033"/>
                      <a:pt x="35583" y="22044"/>
                      <a:pt x="35380" y="22044"/>
                    </a:cubicBezTo>
                    <a:lnTo>
                      <a:pt x="35304" y="22044"/>
                    </a:lnTo>
                    <a:lnTo>
                      <a:pt x="35330" y="22019"/>
                    </a:lnTo>
                    <a:cubicBezTo>
                      <a:pt x="36848" y="20778"/>
                      <a:pt x="38797" y="20728"/>
                      <a:pt x="40644" y="20652"/>
                    </a:cubicBezTo>
                    <a:cubicBezTo>
                      <a:pt x="42062" y="20551"/>
                      <a:pt x="43479" y="20500"/>
                      <a:pt x="44744" y="20019"/>
                    </a:cubicBezTo>
                    <a:close/>
                    <a:moveTo>
                      <a:pt x="39355" y="23348"/>
                    </a:moveTo>
                    <a:lnTo>
                      <a:pt x="39355" y="23348"/>
                    </a:lnTo>
                    <a:cubicBezTo>
                      <a:pt x="39344" y="23376"/>
                      <a:pt x="39335" y="23405"/>
                      <a:pt x="39328" y="23436"/>
                    </a:cubicBezTo>
                    <a:cubicBezTo>
                      <a:pt x="39261" y="23721"/>
                      <a:pt x="39461" y="24096"/>
                      <a:pt x="39707" y="24441"/>
                    </a:cubicBezTo>
                    <a:lnTo>
                      <a:pt x="39707" y="24441"/>
                    </a:lnTo>
                    <a:cubicBezTo>
                      <a:pt x="39578" y="24217"/>
                      <a:pt x="39472" y="23984"/>
                      <a:pt x="39404" y="23739"/>
                    </a:cubicBezTo>
                    <a:cubicBezTo>
                      <a:pt x="39352" y="23601"/>
                      <a:pt x="39336" y="23463"/>
                      <a:pt x="39355" y="23348"/>
                    </a:cubicBezTo>
                    <a:close/>
                    <a:moveTo>
                      <a:pt x="6631" y="14755"/>
                    </a:moveTo>
                    <a:lnTo>
                      <a:pt x="6656" y="14806"/>
                    </a:lnTo>
                    <a:cubicBezTo>
                      <a:pt x="7820" y="15641"/>
                      <a:pt x="9212" y="16451"/>
                      <a:pt x="11085" y="17286"/>
                    </a:cubicBezTo>
                    <a:cubicBezTo>
                      <a:pt x="11642" y="17539"/>
                      <a:pt x="11996" y="17843"/>
                      <a:pt x="12350" y="18298"/>
                    </a:cubicBezTo>
                    <a:cubicBezTo>
                      <a:pt x="12401" y="18374"/>
                      <a:pt x="12452" y="18425"/>
                      <a:pt x="12477" y="18526"/>
                    </a:cubicBezTo>
                    <a:cubicBezTo>
                      <a:pt x="12629" y="18754"/>
                      <a:pt x="12755" y="18982"/>
                      <a:pt x="12958" y="19133"/>
                    </a:cubicBezTo>
                    <a:cubicBezTo>
                      <a:pt x="13388" y="19538"/>
                      <a:pt x="13995" y="19817"/>
                      <a:pt x="14552" y="20070"/>
                    </a:cubicBezTo>
                    <a:cubicBezTo>
                      <a:pt x="14653" y="20120"/>
                      <a:pt x="14729" y="20146"/>
                      <a:pt x="14805" y="20171"/>
                    </a:cubicBezTo>
                    <a:cubicBezTo>
                      <a:pt x="14906" y="20247"/>
                      <a:pt x="15033" y="20272"/>
                      <a:pt x="15134" y="20323"/>
                    </a:cubicBezTo>
                    <a:cubicBezTo>
                      <a:pt x="15691" y="20576"/>
                      <a:pt x="16298" y="20880"/>
                      <a:pt x="16830" y="21209"/>
                    </a:cubicBezTo>
                    <a:cubicBezTo>
                      <a:pt x="17032" y="21335"/>
                      <a:pt x="17235" y="21512"/>
                      <a:pt x="17437" y="21639"/>
                    </a:cubicBezTo>
                    <a:cubicBezTo>
                      <a:pt x="17842" y="21943"/>
                      <a:pt x="18222" y="22221"/>
                      <a:pt x="18703" y="22423"/>
                    </a:cubicBezTo>
                    <a:cubicBezTo>
                      <a:pt x="19120" y="22612"/>
                      <a:pt x="20125" y="22955"/>
                      <a:pt x="21047" y="22955"/>
                    </a:cubicBezTo>
                    <a:cubicBezTo>
                      <a:pt x="21241" y="22955"/>
                      <a:pt x="21432" y="22940"/>
                      <a:pt x="21613" y="22904"/>
                    </a:cubicBezTo>
                    <a:lnTo>
                      <a:pt x="21689" y="22904"/>
                    </a:lnTo>
                    <a:lnTo>
                      <a:pt x="21638" y="22930"/>
                    </a:lnTo>
                    <a:cubicBezTo>
                      <a:pt x="21486" y="23107"/>
                      <a:pt x="21360" y="23284"/>
                      <a:pt x="21233" y="23436"/>
                    </a:cubicBezTo>
                    <a:cubicBezTo>
                      <a:pt x="20449" y="24448"/>
                      <a:pt x="19816" y="25587"/>
                      <a:pt x="19209" y="26700"/>
                    </a:cubicBezTo>
                    <a:cubicBezTo>
                      <a:pt x="19183" y="26726"/>
                      <a:pt x="19158" y="26776"/>
                      <a:pt x="19158" y="26827"/>
                    </a:cubicBezTo>
                    <a:cubicBezTo>
                      <a:pt x="19158" y="26852"/>
                      <a:pt x="19107" y="26878"/>
                      <a:pt x="19107" y="26903"/>
                    </a:cubicBezTo>
                    <a:cubicBezTo>
                      <a:pt x="18912" y="26916"/>
                      <a:pt x="18712" y="26922"/>
                      <a:pt x="18508" y="26922"/>
                    </a:cubicBezTo>
                    <a:cubicBezTo>
                      <a:pt x="17501" y="26922"/>
                      <a:pt x="16389" y="26767"/>
                      <a:pt x="15084" y="26473"/>
                    </a:cubicBezTo>
                    <a:cubicBezTo>
                      <a:pt x="14856" y="26397"/>
                      <a:pt x="14552" y="26346"/>
                      <a:pt x="14274" y="26321"/>
                    </a:cubicBezTo>
                    <a:cubicBezTo>
                      <a:pt x="13160" y="26093"/>
                      <a:pt x="12021" y="25865"/>
                      <a:pt x="11136" y="25233"/>
                    </a:cubicBezTo>
                    <a:cubicBezTo>
                      <a:pt x="10224" y="24575"/>
                      <a:pt x="9187" y="24043"/>
                      <a:pt x="7972" y="23588"/>
                    </a:cubicBezTo>
                    <a:cubicBezTo>
                      <a:pt x="7795" y="23537"/>
                      <a:pt x="7592" y="23436"/>
                      <a:pt x="7390" y="23360"/>
                    </a:cubicBezTo>
                    <a:cubicBezTo>
                      <a:pt x="6555" y="23056"/>
                      <a:pt x="5694" y="22727"/>
                      <a:pt x="4884" y="22677"/>
                    </a:cubicBezTo>
                    <a:lnTo>
                      <a:pt x="4783" y="22677"/>
                    </a:lnTo>
                    <a:lnTo>
                      <a:pt x="4809" y="22651"/>
                    </a:lnTo>
                    <a:cubicBezTo>
                      <a:pt x="5062" y="22442"/>
                      <a:pt x="5407" y="22372"/>
                      <a:pt x="5772" y="22372"/>
                    </a:cubicBezTo>
                    <a:cubicBezTo>
                      <a:pt x="6244" y="22372"/>
                      <a:pt x="6751" y="22490"/>
                      <a:pt x="7137" y="22575"/>
                    </a:cubicBezTo>
                    <a:lnTo>
                      <a:pt x="7188" y="22575"/>
                    </a:lnTo>
                    <a:lnTo>
                      <a:pt x="7567" y="22677"/>
                    </a:lnTo>
                    <a:cubicBezTo>
                      <a:pt x="7972" y="22778"/>
                      <a:pt x="8402" y="22904"/>
                      <a:pt x="8807" y="22930"/>
                    </a:cubicBezTo>
                    <a:cubicBezTo>
                      <a:pt x="8881" y="22937"/>
                      <a:pt x="8958" y="22940"/>
                      <a:pt x="9035" y="22940"/>
                    </a:cubicBezTo>
                    <a:cubicBezTo>
                      <a:pt x="9223" y="22940"/>
                      <a:pt x="9420" y="22922"/>
                      <a:pt x="9617" y="22904"/>
                    </a:cubicBezTo>
                    <a:cubicBezTo>
                      <a:pt x="9833" y="22870"/>
                      <a:pt x="10048" y="22846"/>
                      <a:pt x="10259" y="22846"/>
                    </a:cubicBezTo>
                    <a:cubicBezTo>
                      <a:pt x="10519" y="22846"/>
                      <a:pt x="10772" y="22883"/>
                      <a:pt x="11009" y="22980"/>
                    </a:cubicBezTo>
                    <a:cubicBezTo>
                      <a:pt x="11313" y="23107"/>
                      <a:pt x="11566" y="23335"/>
                      <a:pt x="11819" y="23537"/>
                    </a:cubicBezTo>
                    <a:cubicBezTo>
                      <a:pt x="11996" y="23689"/>
                      <a:pt x="12224" y="23841"/>
                      <a:pt x="12452" y="23967"/>
                    </a:cubicBezTo>
                    <a:cubicBezTo>
                      <a:pt x="12831" y="24195"/>
                      <a:pt x="13337" y="24473"/>
                      <a:pt x="13869" y="24600"/>
                    </a:cubicBezTo>
                    <a:cubicBezTo>
                      <a:pt x="14026" y="24652"/>
                      <a:pt x="14225" y="24698"/>
                      <a:pt x="14422" y="24698"/>
                    </a:cubicBezTo>
                    <a:cubicBezTo>
                      <a:pt x="14604" y="24698"/>
                      <a:pt x="14786" y="24659"/>
                      <a:pt x="14932" y="24549"/>
                    </a:cubicBezTo>
                    <a:cubicBezTo>
                      <a:pt x="15185" y="24347"/>
                      <a:pt x="15185" y="24170"/>
                      <a:pt x="15159" y="23917"/>
                    </a:cubicBezTo>
                    <a:lnTo>
                      <a:pt x="15159" y="23739"/>
                    </a:lnTo>
                    <a:cubicBezTo>
                      <a:pt x="15134" y="22575"/>
                      <a:pt x="14476" y="21411"/>
                      <a:pt x="13388" y="20627"/>
                    </a:cubicBezTo>
                    <a:cubicBezTo>
                      <a:pt x="12958" y="20298"/>
                      <a:pt x="12452" y="20045"/>
                      <a:pt x="11844" y="19791"/>
                    </a:cubicBezTo>
                    <a:cubicBezTo>
                      <a:pt x="11768" y="19766"/>
                      <a:pt x="11692" y="19741"/>
                      <a:pt x="11591" y="19716"/>
                    </a:cubicBezTo>
                    <a:cubicBezTo>
                      <a:pt x="11110" y="19538"/>
                      <a:pt x="10553" y="19361"/>
                      <a:pt x="10478" y="19007"/>
                    </a:cubicBezTo>
                    <a:cubicBezTo>
                      <a:pt x="10452" y="18855"/>
                      <a:pt x="10553" y="18653"/>
                      <a:pt x="10807" y="18475"/>
                    </a:cubicBezTo>
                    <a:cubicBezTo>
                      <a:pt x="10832" y="18450"/>
                      <a:pt x="10857" y="18400"/>
                      <a:pt x="10857" y="18349"/>
                    </a:cubicBezTo>
                    <a:cubicBezTo>
                      <a:pt x="10857" y="18273"/>
                      <a:pt x="10832" y="18248"/>
                      <a:pt x="10807" y="18222"/>
                    </a:cubicBezTo>
                    <a:cubicBezTo>
                      <a:pt x="10300" y="17767"/>
                      <a:pt x="9693" y="17413"/>
                      <a:pt x="9162" y="17109"/>
                    </a:cubicBezTo>
                    <a:cubicBezTo>
                      <a:pt x="8453" y="16704"/>
                      <a:pt x="7770" y="16274"/>
                      <a:pt x="7188" y="15717"/>
                    </a:cubicBezTo>
                    <a:lnTo>
                      <a:pt x="7137" y="15641"/>
                    </a:lnTo>
                    <a:cubicBezTo>
                      <a:pt x="6934" y="15464"/>
                      <a:pt x="6580" y="15135"/>
                      <a:pt x="6631" y="14856"/>
                    </a:cubicBezTo>
                    <a:lnTo>
                      <a:pt x="6631" y="14806"/>
                    </a:lnTo>
                    <a:lnTo>
                      <a:pt x="6631" y="14755"/>
                    </a:lnTo>
                    <a:close/>
                    <a:moveTo>
                      <a:pt x="4606" y="22980"/>
                    </a:moveTo>
                    <a:cubicBezTo>
                      <a:pt x="5239" y="22980"/>
                      <a:pt x="5770" y="23208"/>
                      <a:pt x="6378" y="23436"/>
                    </a:cubicBezTo>
                    <a:cubicBezTo>
                      <a:pt x="6428" y="23461"/>
                      <a:pt x="6504" y="23461"/>
                      <a:pt x="6555" y="23512"/>
                    </a:cubicBezTo>
                    <a:cubicBezTo>
                      <a:pt x="6783" y="23588"/>
                      <a:pt x="7036" y="23664"/>
                      <a:pt x="7263" y="23739"/>
                    </a:cubicBezTo>
                    <a:cubicBezTo>
                      <a:pt x="7643" y="23891"/>
                      <a:pt x="8023" y="23993"/>
                      <a:pt x="8402" y="24170"/>
                    </a:cubicBezTo>
                    <a:lnTo>
                      <a:pt x="8453" y="24195"/>
                    </a:lnTo>
                    <a:cubicBezTo>
                      <a:pt x="9086" y="24448"/>
                      <a:pt x="9718" y="24726"/>
                      <a:pt x="10300" y="25106"/>
                    </a:cubicBezTo>
                    <a:cubicBezTo>
                      <a:pt x="10452" y="25207"/>
                      <a:pt x="10579" y="25334"/>
                      <a:pt x="10731" y="25435"/>
                    </a:cubicBezTo>
                    <a:cubicBezTo>
                      <a:pt x="11060" y="25688"/>
                      <a:pt x="11363" y="25891"/>
                      <a:pt x="11743" y="26068"/>
                    </a:cubicBezTo>
                    <a:cubicBezTo>
                      <a:pt x="12578" y="26397"/>
                      <a:pt x="13514" y="26574"/>
                      <a:pt x="14400" y="26751"/>
                    </a:cubicBezTo>
                    <a:cubicBezTo>
                      <a:pt x="14729" y="26827"/>
                      <a:pt x="15008" y="26878"/>
                      <a:pt x="15286" y="26954"/>
                    </a:cubicBezTo>
                    <a:cubicBezTo>
                      <a:pt x="16469" y="27209"/>
                      <a:pt x="17525" y="27336"/>
                      <a:pt x="18511" y="27336"/>
                    </a:cubicBezTo>
                    <a:cubicBezTo>
                      <a:pt x="18601" y="27336"/>
                      <a:pt x="18690" y="27335"/>
                      <a:pt x="18778" y="27333"/>
                    </a:cubicBezTo>
                    <a:lnTo>
                      <a:pt x="18804" y="27333"/>
                    </a:lnTo>
                    <a:lnTo>
                      <a:pt x="18778" y="27358"/>
                    </a:lnTo>
                    <a:cubicBezTo>
                      <a:pt x="18146" y="28421"/>
                      <a:pt x="17336" y="29560"/>
                      <a:pt x="16298" y="30902"/>
                    </a:cubicBezTo>
                    <a:cubicBezTo>
                      <a:pt x="15855" y="31026"/>
                      <a:pt x="15388" y="31088"/>
                      <a:pt x="14843" y="31088"/>
                    </a:cubicBezTo>
                    <a:cubicBezTo>
                      <a:pt x="14610" y="31088"/>
                      <a:pt x="14362" y="31076"/>
                      <a:pt x="14097" y="31053"/>
                    </a:cubicBezTo>
                    <a:cubicBezTo>
                      <a:pt x="13413" y="31003"/>
                      <a:pt x="12882" y="30775"/>
                      <a:pt x="12325" y="30522"/>
                    </a:cubicBezTo>
                    <a:cubicBezTo>
                      <a:pt x="12224" y="30497"/>
                      <a:pt x="12123" y="30421"/>
                      <a:pt x="11996" y="30395"/>
                    </a:cubicBezTo>
                    <a:cubicBezTo>
                      <a:pt x="11060" y="29990"/>
                      <a:pt x="9870" y="29763"/>
                      <a:pt x="8478" y="29737"/>
                    </a:cubicBezTo>
                    <a:cubicBezTo>
                      <a:pt x="8149" y="29737"/>
                      <a:pt x="7770" y="29763"/>
                      <a:pt x="7415" y="29763"/>
                    </a:cubicBezTo>
                    <a:cubicBezTo>
                      <a:pt x="7137" y="29788"/>
                      <a:pt x="6833" y="29788"/>
                      <a:pt x="6580" y="29788"/>
                    </a:cubicBezTo>
                    <a:cubicBezTo>
                      <a:pt x="6251" y="29788"/>
                      <a:pt x="5897" y="29763"/>
                      <a:pt x="5568" y="29687"/>
                    </a:cubicBezTo>
                    <a:cubicBezTo>
                      <a:pt x="5264" y="29661"/>
                      <a:pt x="4986" y="29611"/>
                      <a:pt x="4657" y="29611"/>
                    </a:cubicBezTo>
                    <a:cubicBezTo>
                      <a:pt x="4302" y="29611"/>
                      <a:pt x="3923" y="29661"/>
                      <a:pt x="3594" y="29687"/>
                    </a:cubicBezTo>
                    <a:cubicBezTo>
                      <a:pt x="3290" y="29737"/>
                      <a:pt x="2986" y="29788"/>
                      <a:pt x="2657" y="29788"/>
                    </a:cubicBezTo>
                    <a:cubicBezTo>
                      <a:pt x="2500" y="29810"/>
                      <a:pt x="2336" y="29819"/>
                      <a:pt x="2163" y="29819"/>
                    </a:cubicBezTo>
                    <a:cubicBezTo>
                      <a:pt x="1726" y="29819"/>
                      <a:pt x="1231" y="29759"/>
                      <a:pt x="633" y="29687"/>
                    </a:cubicBezTo>
                    <a:cubicBezTo>
                      <a:pt x="810" y="29434"/>
                      <a:pt x="1012" y="29282"/>
                      <a:pt x="1139" y="29231"/>
                    </a:cubicBezTo>
                    <a:cubicBezTo>
                      <a:pt x="1594" y="28947"/>
                      <a:pt x="2036" y="28890"/>
                      <a:pt x="2474" y="28890"/>
                    </a:cubicBezTo>
                    <a:cubicBezTo>
                      <a:pt x="2619" y="28890"/>
                      <a:pt x="2765" y="28896"/>
                      <a:pt x="2910" y="28902"/>
                    </a:cubicBezTo>
                    <a:cubicBezTo>
                      <a:pt x="3045" y="28902"/>
                      <a:pt x="3192" y="28913"/>
                      <a:pt x="3327" y="28913"/>
                    </a:cubicBezTo>
                    <a:cubicBezTo>
                      <a:pt x="3394" y="28913"/>
                      <a:pt x="3459" y="28911"/>
                      <a:pt x="3518" y="28902"/>
                    </a:cubicBezTo>
                    <a:cubicBezTo>
                      <a:pt x="4125" y="28902"/>
                      <a:pt x="4555" y="28649"/>
                      <a:pt x="5062" y="28371"/>
                    </a:cubicBezTo>
                    <a:cubicBezTo>
                      <a:pt x="5138" y="28345"/>
                      <a:pt x="5239" y="28270"/>
                      <a:pt x="5289" y="28244"/>
                    </a:cubicBezTo>
                    <a:cubicBezTo>
                      <a:pt x="5810" y="27960"/>
                      <a:pt x="6271" y="27834"/>
                      <a:pt x="6747" y="27834"/>
                    </a:cubicBezTo>
                    <a:cubicBezTo>
                      <a:pt x="7035" y="27834"/>
                      <a:pt x="7328" y="27880"/>
                      <a:pt x="7643" y="27966"/>
                    </a:cubicBezTo>
                    <a:cubicBezTo>
                      <a:pt x="8073" y="28092"/>
                      <a:pt x="8478" y="28244"/>
                      <a:pt x="8908" y="28421"/>
                    </a:cubicBezTo>
                    <a:cubicBezTo>
                      <a:pt x="9566" y="28725"/>
                      <a:pt x="10224" y="28978"/>
                      <a:pt x="10984" y="29029"/>
                    </a:cubicBezTo>
                    <a:cubicBezTo>
                      <a:pt x="11131" y="29039"/>
                      <a:pt x="11270" y="29044"/>
                      <a:pt x="11401" y="29044"/>
                    </a:cubicBezTo>
                    <a:cubicBezTo>
                      <a:pt x="12235" y="29044"/>
                      <a:pt x="12725" y="28834"/>
                      <a:pt x="12856" y="28396"/>
                    </a:cubicBezTo>
                    <a:cubicBezTo>
                      <a:pt x="13110" y="27662"/>
                      <a:pt x="12198" y="27029"/>
                      <a:pt x="11515" y="26776"/>
                    </a:cubicBezTo>
                    <a:cubicBezTo>
                      <a:pt x="11237" y="26700"/>
                      <a:pt x="10958" y="26625"/>
                      <a:pt x="10655" y="26574"/>
                    </a:cubicBezTo>
                    <a:lnTo>
                      <a:pt x="9921" y="26371"/>
                    </a:lnTo>
                    <a:cubicBezTo>
                      <a:pt x="9617" y="26270"/>
                      <a:pt x="9288" y="26144"/>
                      <a:pt x="9035" y="25941"/>
                    </a:cubicBezTo>
                    <a:cubicBezTo>
                      <a:pt x="8858" y="25764"/>
                      <a:pt x="8782" y="25587"/>
                      <a:pt x="8706" y="25384"/>
                    </a:cubicBezTo>
                    <a:cubicBezTo>
                      <a:pt x="8681" y="25258"/>
                      <a:pt x="8605" y="25182"/>
                      <a:pt x="8554" y="25055"/>
                    </a:cubicBezTo>
                    <a:cubicBezTo>
                      <a:pt x="8175" y="24448"/>
                      <a:pt x="7415" y="24322"/>
                      <a:pt x="6681" y="24195"/>
                    </a:cubicBezTo>
                    <a:cubicBezTo>
                      <a:pt x="6327" y="24119"/>
                      <a:pt x="6023" y="24094"/>
                      <a:pt x="5745" y="23967"/>
                    </a:cubicBezTo>
                    <a:cubicBezTo>
                      <a:pt x="5289" y="23815"/>
                      <a:pt x="4555" y="23461"/>
                      <a:pt x="4555" y="23031"/>
                    </a:cubicBezTo>
                    <a:lnTo>
                      <a:pt x="4555" y="22980"/>
                    </a:lnTo>
                    <a:close/>
                    <a:moveTo>
                      <a:pt x="25561" y="19412"/>
                    </a:moveTo>
                    <a:cubicBezTo>
                      <a:pt x="26472" y="19766"/>
                      <a:pt x="27332" y="20272"/>
                      <a:pt x="28193" y="20778"/>
                    </a:cubicBezTo>
                    <a:cubicBezTo>
                      <a:pt x="29382" y="21512"/>
                      <a:pt x="30622" y="22221"/>
                      <a:pt x="32014" y="22474"/>
                    </a:cubicBezTo>
                    <a:cubicBezTo>
                      <a:pt x="32014" y="22474"/>
                      <a:pt x="32065" y="22525"/>
                      <a:pt x="32090" y="22525"/>
                    </a:cubicBezTo>
                    <a:cubicBezTo>
                      <a:pt x="32698" y="22778"/>
                      <a:pt x="33204" y="23183"/>
                      <a:pt x="33659" y="23562"/>
                    </a:cubicBezTo>
                    <a:cubicBezTo>
                      <a:pt x="33862" y="23714"/>
                      <a:pt x="34039" y="23841"/>
                      <a:pt x="34242" y="23993"/>
                    </a:cubicBezTo>
                    <a:cubicBezTo>
                      <a:pt x="35178" y="24701"/>
                      <a:pt x="35760" y="25486"/>
                      <a:pt x="36367" y="26574"/>
                    </a:cubicBezTo>
                    <a:cubicBezTo>
                      <a:pt x="36165" y="26700"/>
                      <a:pt x="36140" y="27004"/>
                      <a:pt x="36317" y="27409"/>
                    </a:cubicBezTo>
                    <a:cubicBezTo>
                      <a:pt x="36570" y="27890"/>
                      <a:pt x="37000" y="28270"/>
                      <a:pt x="37380" y="28624"/>
                    </a:cubicBezTo>
                    <a:cubicBezTo>
                      <a:pt x="37785" y="28978"/>
                      <a:pt x="38190" y="29358"/>
                      <a:pt x="38443" y="29864"/>
                    </a:cubicBezTo>
                    <a:cubicBezTo>
                      <a:pt x="38468" y="29889"/>
                      <a:pt x="38468" y="29915"/>
                      <a:pt x="38519" y="29940"/>
                    </a:cubicBezTo>
                    <a:cubicBezTo>
                      <a:pt x="38772" y="30446"/>
                      <a:pt x="38848" y="31003"/>
                      <a:pt x="38848" y="31534"/>
                    </a:cubicBezTo>
                    <a:cubicBezTo>
                      <a:pt x="38848" y="31813"/>
                      <a:pt x="38822" y="32015"/>
                      <a:pt x="38721" y="32066"/>
                    </a:cubicBezTo>
                    <a:cubicBezTo>
                      <a:pt x="38699" y="32087"/>
                      <a:pt x="38670" y="32097"/>
                      <a:pt x="38633" y="32097"/>
                    </a:cubicBezTo>
                    <a:cubicBezTo>
                      <a:pt x="38539" y="32097"/>
                      <a:pt x="38396" y="32037"/>
                      <a:pt x="38215" y="31964"/>
                    </a:cubicBezTo>
                    <a:cubicBezTo>
                      <a:pt x="37456" y="31635"/>
                      <a:pt x="36798" y="31028"/>
                      <a:pt x="36165" y="30471"/>
                    </a:cubicBezTo>
                    <a:cubicBezTo>
                      <a:pt x="35406" y="29763"/>
                      <a:pt x="34874" y="29054"/>
                      <a:pt x="34419" y="28270"/>
                    </a:cubicBezTo>
                    <a:cubicBezTo>
                      <a:pt x="34267" y="27991"/>
                      <a:pt x="34115" y="27662"/>
                      <a:pt x="33988" y="27358"/>
                    </a:cubicBezTo>
                    <a:cubicBezTo>
                      <a:pt x="33735" y="26776"/>
                      <a:pt x="33457" y="26220"/>
                      <a:pt x="33103" y="25739"/>
                    </a:cubicBezTo>
                    <a:cubicBezTo>
                      <a:pt x="32571" y="25005"/>
                      <a:pt x="31761" y="24322"/>
                      <a:pt x="30850" y="23739"/>
                    </a:cubicBezTo>
                    <a:cubicBezTo>
                      <a:pt x="30600" y="23596"/>
                      <a:pt x="29984" y="23226"/>
                      <a:pt x="29402" y="23226"/>
                    </a:cubicBezTo>
                    <a:cubicBezTo>
                      <a:pt x="29161" y="23226"/>
                      <a:pt x="28925" y="23290"/>
                      <a:pt x="28724" y="23461"/>
                    </a:cubicBezTo>
                    <a:cubicBezTo>
                      <a:pt x="28269" y="23866"/>
                      <a:pt x="28269" y="24549"/>
                      <a:pt x="28345" y="25005"/>
                    </a:cubicBezTo>
                    <a:cubicBezTo>
                      <a:pt x="28471" y="25638"/>
                      <a:pt x="28775" y="26220"/>
                      <a:pt x="29028" y="26523"/>
                    </a:cubicBezTo>
                    <a:cubicBezTo>
                      <a:pt x="29534" y="27207"/>
                      <a:pt x="30218" y="27637"/>
                      <a:pt x="30876" y="27991"/>
                    </a:cubicBezTo>
                    <a:cubicBezTo>
                      <a:pt x="31382" y="28270"/>
                      <a:pt x="31812" y="28548"/>
                      <a:pt x="31863" y="29257"/>
                    </a:cubicBezTo>
                    <a:cubicBezTo>
                      <a:pt x="31888" y="29408"/>
                      <a:pt x="31863" y="29560"/>
                      <a:pt x="31863" y="29737"/>
                    </a:cubicBezTo>
                    <a:lnTo>
                      <a:pt x="31863" y="29940"/>
                    </a:lnTo>
                    <a:lnTo>
                      <a:pt x="31863" y="29990"/>
                    </a:lnTo>
                    <a:lnTo>
                      <a:pt x="31837" y="29990"/>
                    </a:lnTo>
                    <a:cubicBezTo>
                      <a:pt x="30977" y="29560"/>
                      <a:pt x="30319" y="28978"/>
                      <a:pt x="29661" y="28345"/>
                    </a:cubicBezTo>
                    <a:cubicBezTo>
                      <a:pt x="29433" y="28143"/>
                      <a:pt x="29231" y="27915"/>
                      <a:pt x="28977" y="27738"/>
                    </a:cubicBezTo>
                    <a:cubicBezTo>
                      <a:pt x="28724" y="27510"/>
                      <a:pt x="28522" y="27333"/>
                      <a:pt x="28269" y="27131"/>
                    </a:cubicBezTo>
                    <a:cubicBezTo>
                      <a:pt x="27535" y="26574"/>
                      <a:pt x="26776" y="25967"/>
                      <a:pt x="26295" y="25106"/>
                    </a:cubicBezTo>
                    <a:cubicBezTo>
                      <a:pt x="25915" y="24448"/>
                      <a:pt x="25612" y="23739"/>
                      <a:pt x="25283" y="23081"/>
                    </a:cubicBezTo>
                    <a:cubicBezTo>
                      <a:pt x="25181" y="22904"/>
                      <a:pt x="25131" y="22727"/>
                      <a:pt x="25029" y="22550"/>
                    </a:cubicBezTo>
                    <a:cubicBezTo>
                      <a:pt x="25004" y="22449"/>
                      <a:pt x="24928" y="22348"/>
                      <a:pt x="24903" y="22272"/>
                    </a:cubicBezTo>
                    <a:cubicBezTo>
                      <a:pt x="24675" y="21791"/>
                      <a:pt x="24473" y="21259"/>
                      <a:pt x="24042" y="20930"/>
                    </a:cubicBezTo>
                    <a:lnTo>
                      <a:pt x="24017" y="20930"/>
                    </a:lnTo>
                    <a:cubicBezTo>
                      <a:pt x="24498" y="20449"/>
                      <a:pt x="25029" y="19943"/>
                      <a:pt x="25536" y="19412"/>
                    </a:cubicBezTo>
                    <a:close/>
                    <a:moveTo>
                      <a:pt x="4569" y="29894"/>
                    </a:moveTo>
                    <a:cubicBezTo>
                      <a:pt x="4899" y="29894"/>
                      <a:pt x="5214" y="29936"/>
                      <a:pt x="5542" y="29990"/>
                    </a:cubicBezTo>
                    <a:cubicBezTo>
                      <a:pt x="5821" y="30016"/>
                      <a:pt x="6099" y="30041"/>
                      <a:pt x="6428" y="30041"/>
                    </a:cubicBezTo>
                    <a:cubicBezTo>
                      <a:pt x="6783" y="30041"/>
                      <a:pt x="7162" y="30016"/>
                      <a:pt x="7491" y="30016"/>
                    </a:cubicBezTo>
                    <a:cubicBezTo>
                      <a:pt x="7742" y="29998"/>
                      <a:pt x="8005" y="29980"/>
                      <a:pt x="8263" y="29980"/>
                    </a:cubicBezTo>
                    <a:cubicBezTo>
                      <a:pt x="8370" y="29980"/>
                      <a:pt x="8476" y="29983"/>
                      <a:pt x="8579" y="29990"/>
                    </a:cubicBezTo>
                    <a:cubicBezTo>
                      <a:pt x="9364" y="29990"/>
                      <a:pt x="10123" y="30092"/>
                      <a:pt x="10857" y="30269"/>
                    </a:cubicBezTo>
                    <a:cubicBezTo>
                      <a:pt x="11389" y="30395"/>
                      <a:pt x="11869" y="30623"/>
                      <a:pt x="12350" y="30851"/>
                    </a:cubicBezTo>
                    <a:cubicBezTo>
                      <a:pt x="12502" y="30902"/>
                      <a:pt x="12654" y="30977"/>
                      <a:pt x="12806" y="31053"/>
                    </a:cubicBezTo>
                    <a:cubicBezTo>
                      <a:pt x="13360" y="31298"/>
                      <a:pt x="14061" y="31427"/>
                      <a:pt x="14774" y="31427"/>
                    </a:cubicBezTo>
                    <a:cubicBezTo>
                      <a:pt x="15168" y="31427"/>
                      <a:pt x="15566" y="31388"/>
                      <a:pt x="15944" y="31306"/>
                    </a:cubicBezTo>
                    <a:lnTo>
                      <a:pt x="16020" y="31306"/>
                    </a:lnTo>
                    <a:lnTo>
                      <a:pt x="15969" y="31357"/>
                    </a:lnTo>
                    <a:cubicBezTo>
                      <a:pt x="15564" y="31889"/>
                      <a:pt x="15134" y="32420"/>
                      <a:pt x="14679" y="32926"/>
                    </a:cubicBezTo>
                    <a:cubicBezTo>
                      <a:pt x="14426" y="33255"/>
                      <a:pt x="14147" y="33584"/>
                      <a:pt x="13869" y="33913"/>
                    </a:cubicBezTo>
                    <a:cubicBezTo>
                      <a:pt x="13439" y="34419"/>
                      <a:pt x="13008" y="34900"/>
                      <a:pt x="12553" y="35356"/>
                    </a:cubicBezTo>
                    <a:cubicBezTo>
                      <a:pt x="12527" y="35356"/>
                      <a:pt x="12502" y="35356"/>
                      <a:pt x="12477" y="35406"/>
                    </a:cubicBezTo>
                    <a:cubicBezTo>
                      <a:pt x="11905" y="35819"/>
                      <a:pt x="11242" y="35951"/>
                      <a:pt x="10543" y="35951"/>
                    </a:cubicBezTo>
                    <a:cubicBezTo>
                      <a:pt x="9913" y="35951"/>
                      <a:pt x="9253" y="35843"/>
                      <a:pt x="8605" y="35735"/>
                    </a:cubicBezTo>
                    <a:cubicBezTo>
                      <a:pt x="8073" y="35659"/>
                      <a:pt x="7592" y="35583"/>
                      <a:pt x="7112" y="35558"/>
                    </a:cubicBezTo>
                    <a:cubicBezTo>
                      <a:pt x="5441" y="35558"/>
                      <a:pt x="4024" y="36469"/>
                      <a:pt x="2632" y="37355"/>
                    </a:cubicBezTo>
                    <a:cubicBezTo>
                      <a:pt x="2354" y="37532"/>
                      <a:pt x="2025" y="37735"/>
                      <a:pt x="1746" y="37912"/>
                    </a:cubicBezTo>
                    <a:lnTo>
                      <a:pt x="1721" y="37912"/>
                    </a:lnTo>
                    <a:lnTo>
                      <a:pt x="1721" y="37886"/>
                    </a:lnTo>
                    <a:cubicBezTo>
                      <a:pt x="1620" y="37608"/>
                      <a:pt x="1696" y="37228"/>
                      <a:pt x="1848" y="36925"/>
                    </a:cubicBezTo>
                    <a:cubicBezTo>
                      <a:pt x="2328" y="35963"/>
                      <a:pt x="3341" y="35204"/>
                      <a:pt x="4151" y="34647"/>
                    </a:cubicBezTo>
                    <a:cubicBezTo>
                      <a:pt x="5112" y="33964"/>
                      <a:pt x="6201" y="33837"/>
                      <a:pt x="7289" y="33711"/>
                    </a:cubicBezTo>
                    <a:cubicBezTo>
                      <a:pt x="7567" y="33685"/>
                      <a:pt x="7846" y="33660"/>
                      <a:pt x="8175" y="33584"/>
                    </a:cubicBezTo>
                    <a:cubicBezTo>
                      <a:pt x="9820" y="33331"/>
                      <a:pt x="10756" y="32825"/>
                      <a:pt x="10857" y="32167"/>
                    </a:cubicBezTo>
                    <a:cubicBezTo>
                      <a:pt x="10882" y="31964"/>
                      <a:pt x="10832" y="31813"/>
                      <a:pt x="10731" y="31686"/>
                    </a:cubicBezTo>
                    <a:cubicBezTo>
                      <a:pt x="10461" y="31372"/>
                      <a:pt x="9854" y="31277"/>
                      <a:pt x="9473" y="31277"/>
                    </a:cubicBezTo>
                    <a:cubicBezTo>
                      <a:pt x="9424" y="31277"/>
                      <a:pt x="9379" y="31278"/>
                      <a:pt x="9339" y="31281"/>
                    </a:cubicBezTo>
                    <a:cubicBezTo>
                      <a:pt x="8934" y="31281"/>
                      <a:pt x="8579" y="31433"/>
                      <a:pt x="8200" y="31560"/>
                    </a:cubicBezTo>
                    <a:cubicBezTo>
                      <a:pt x="7972" y="31661"/>
                      <a:pt x="7770" y="31737"/>
                      <a:pt x="7491" y="31787"/>
                    </a:cubicBezTo>
                    <a:cubicBezTo>
                      <a:pt x="7338" y="31826"/>
                      <a:pt x="7196" y="31843"/>
                      <a:pt x="7064" y="31843"/>
                    </a:cubicBezTo>
                    <a:cubicBezTo>
                      <a:pt x="6586" y="31843"/>
                      <a:pt x="6234" y="31620"/>
                      <a:pt x="5897" y="31382"/>
                    </a:cubicBezTo>
                    <a:cubicBezTo>
                      <a:pt x="5669" y="31256"/>
                      <a:pt x="5441" y="31104"/>
                      <a:pt x="5188" y="30977"/>
                    </a:cubicBezTo>
                    <a:cubicBezTo>
                      <a:pt x="5026" y="30896"/>
                      <a:pt x="4879" y="30863"/>
                      <a:pt x="4733" y="30863"/>
                    </a:cubicBezTo>
                    <a:cubicBezTo>
                      <a:pt x="4562" y="30863"/>
                      <a:pt x="4393" y="30909"/>
                      <a:pt x="4201" y="30977"/>
                    </a:cubicBezTo>
                    <a:cubicBezTo>
                      <a:pt x="3767" y="31102"/>
                      <a:pt x="3294" y="31216"/>
                      <a:pt x="2789" y="31216"/>
                    </a:cubicBezTo>
                    <a:cubicBezTo>
                      <a:pt x="2470" y="31216"/>
                      <a:pt x="2139" y="31171"/>
                      <a:pt x="1797" y="31053"/>
                    </a:cubicBezTo>
                    <a:cubicBezTo>
                      <a:pt x="1341" y="30927"/>
                      <a:pt x="582" y="30598"/>
                      <a:pt x="532" y="30016"/>
                    </a:cubicBezTo>
                    <a:lnTo>
                      <a:pt x="532" y="29990"/>
                    </a:lnTo>
                    <a:lnTo>
                      <a:pt x="532" y="29965"/>
                    </a:lnTo>
                    <a:lnTo>
                      <a:pt x="582" y="29965"/>
                    </a:lnTo>
                    <a:cubicBezTo>
                      <a:pt x="1134" y="30036"/>
                      <a:pt x="1675" y="30073"/>
                      <a:pt x="2223" y="30073"/>
                    </a:cubicBezTo>
                    <a:cubicBezTo>
                      <a:pt x="2856" y="30073"/>
                      <a:pt x="3498" y="30023"/>
                      <a:pt x="4176" y="29915"/>
                    </a:cubicBezTo>
                    <a:cubicBezTo>
                      <a:pt x="4310" y="29900"/>
                      <a:pt x="4440" y="29894"/>
                      <a:pt x="4569" y="29894"/>
                    </a:cubicBezTo>
                    <a:close/>
                    <a:moveTo>
                      <a:pt x="23865" y="21158"/>
                    </a:moveTo>
                    <a:cubicBezTo>
                      <a:pt x="24296" y="21436"/>
                      <a:pt x="24599" y="22069"/>
                      <a:pt x="24802" y="22677"/>
                    </a:cubicBezTo>
                    <a:cubicBezTo>
                      <a:pt x="24878" y="22879"/>
                      <a:pt x="24979" y="23056"/>
                      <a:pt x="25029" y="23183"/>
                    </a:cubicBezTo>
                    <a:cubicBezTo>
                      <a:pt x="25156" y="23410"/>
                      <a:pt x="25257" y="23664"/>
                      <a:pt x="25384" y="23917"/>
                    </a:cubicBezTo>
                    <a:cubicBezTo>
                      <a:pt x="25738" y="24676"/>
                      <a:pt x="26118" y="25460"/>
                      <a:pt x="26649" y="26093"/>
                    </a:cubicBezTo>
                    <a:cubicBezTo>
                      <a:pt x="27155" y="26675"/>
                      <a:pt x="27763" y="27131"/>
                      <a:pt x="28319" y="27612"/>
                    </a:cubicBezTo>
                    <a:cubicBezTo>
                      <a:pt x="28775" y="27966"/>
                      <a:pt x="29205" y="28345"/>
                      <a:pt x="29610" y="28725"/>
                    </a:cubicBezTo>
                    <a:cubicBezTo>
                      <a:pt x="30420" y="29484"/>
                      <a:pt x="31103" y="29990"/>
                      <a:pt x="31964" y="30319"/>
                    </a:cubicBezTo>
                    <a:cubicBezTo>
                      <a:pt x="31989" y="30395"/>
                      <a:pt x="31989" y="30471"/>
                      <a:pt x="32014" y="30522"/>
                    </a:cubicBezTo>
                    <a:cubicBezTo>
                      <a:pt x="32217" y="31028"/>
                      <a:pt x="32521" y="31458"/>
                      <a:pt x="32850" y="31889"/>
                    </a:cubicBezTo>
                    <a:cubicBezTo>
                      <a:pt x="33027" y="32142"/>
                      <a:pt x="33229" y="32395"/>
                      <a:pt x="33381" y="32648"/>
                    </a:cubicBezTo>
                    <a:cubicBezTo>
                      <a:pt x="33457" y="32724"/>
                      <a:pt x="33482" y="32800"/>
                      <a:pt x="33508" y="32850"/>
                    </a:cubicBezTo>
                    <a:cubicBezTo>
                      <a:pt x="33887" y="33559"/>
                      <a:pt x="33786" y="33812"/>
                      <a:pt x="33634" y="33913"/>
                    </a:cubicBezTo>
                    <a:cubicBezTo>
                      <a:pt x="33612" y="33924"/>
                      <a:pt x="33584" y="33930"/>
                      <a:pt x="33552" y="33930"/>
                    </a:cubicBezTo>
                    <a:cubicBezTo>
                      <a:pt x="33366" y="33930"/>
                      <a:pt x="33017" y="33741"/>
                      <a:pt x="32521" y="33331"/>
                    </a:cubicBezTo>
                    <a:cubicBezTo>
                      <a:pt x="31812" y="32698"/>
                      <a:pt x="31255" y="31889"/>
                      <a:pt x="30800" y="31104"/>
                    </a:cubicBezTo>
                    <a:cubicBezTo>
                      <a:pt x="30597" y="30775"/>
                      <a:pt x="30369" y="30421"/>
                      <a:pt x="30167" y="30117"/>
                    </a:cubicBezTo>
                    <a:cubicBezTo>
                      <a:pt x="29484" y="29155"/>
                      <a:pt x="28674" y="28194"/>
                      <a:pt x="27636" y="28067"/>
                    </a:cubicBezTo>
                    <a:cubicBezTo>
                      <a:pt x="27558" y="28054"/>
                      <a:pt x="27479" y="28048"/>
                      <a:pt x="27400" y="28048"/>
                    </a:cubicBezTo>
                    <a:cubicBezTo>
                      <a:pt x="27020" y="28048"/>
                      <a:pt x="26643" y="28195"/>
                      <a:pt x="26371" y="28447"/>
                    </a:cubicBezTo>
                    <a:cubicBezTo>
                      <a:pt x="26118" y="28649"/>
                      <a:pt x="25941" y="28953"/>
                      <a:pt x="25915" y="29257"/>
                    </a:cubicBezTo>
                    <a:cubicBezTo>
                      <a:pt x="25890" y="30168"/>
                      <a:pt x="26674" y="31053"/>
                      <a:pt x="27257" y="31686"/>
                    </a:cubicBezTo>
                    <a:cubicBezTo>
                      <a:pt x="27636" y="32116"/>
                      <a:pt x="28066" y="32521"/>
                      <a:pt x="28471" y="32901"/>
                    </a:cubicBezTo>
                    <a:cubicBezTo>
                      <a:pt x="28977" y="33382"/>
                      <a:pt x="29534" y="33837"/>
                      <a:pt x="29964" y="34394"/>
                    </a:cubicBezTo>
                    <a:cubicBezTo>
                      <a:pt x="30597" y="35153"/>
                      <a:pt x="30951" y="36090"/>
                      <a:pt x="31053" y="37228"/>
                    </a:cubicBezTo>
                    <a:lnTo>
                      <a:pt x="31053" y="37330"/>
                    </a:lnTo>
                    <a:cubicBezTo>
                      <a:pt x="31078" y="37583"/>
                      <a:pt x="31078" y="37836"/>
                      <a:pt x="31053" y="38089"/>
                    </a:cubicBezTo>
                    <a:cubicBezTo>
                      <a:pt x="30977" y="38469"/>
                      <a:pt x="30850" y="38696"/>
                      <a:pt x="30622" y="38722"/>
                    </a:cubicBezTo>
                    <a:cubicBezTo>
                      <a:pt x="30596" y="38728"/>
                      <a:pt x="30568" y="38731"/>
                      <a:pt x="30540" y="38731"/>
                    </a:cubicBezTo>
                    <a:cubicBezTo>
                      <a:pt x="30149" y="38731"/>
                      <a:pt x="29679" y="38106"/>
                      <a:pt x="29585" y="37988"/>
                    </a:cubicBezTo>
                    <a:cubicBezTo>
                      <a:pt x="29408" y="37735"/>
                      <a:pt x="29231" y="37431"/>
                      <a:pt x="29079" y="37127"/>
                    </a:cubicBezTo>
                    <a:cubicBezTo>
                      <a:pt x="28851" y="36722"/>
                      <a:pt x="28648" y="36292"/>
                      <a:pt x="28319" y="35963"/>
                    </a:cubicBezTo>
                    <a:cubicBezTo>
                      <a:pt x="28168" y="35811"/>
                      <a:pt x="28066" y="35735"/>
                      <a:pt x="27915" y="35710"/>
                    </a:cubicBezTo>
                    <a:lnTo>
                      <a:pt x="27889" y="35710"/>
                    </a:lnTo>
                    <a:lnTo>
                      <a:pt x="27889" y="35685"/>
                    </a:lnTo>
                    <a:lnTo>
                      <a:pt x="27889" y="35609"/>
                    </a:lnTo>
                    <a:cubicBezTo>
                      <a:pt x="27813" y="34824"/>
                      <a:pt x="27383" y="34141"/>
                      <a:pt x="26953" y="33458"/>
                    </a:cubicBezTo>
                    <a:cubicBezTo>
                      <a:pt x="26877" y="33306"/>
                      <a:pt x="26750" y="33129"/>
                      <a:pt x="26649" y="32926"/>
                    </a:cubicBezTo>
                    <a:cubicBezTo>
                      <a:pt x="26523" y="32749"/>
                      <a:pt x="26421" y="32547"/>
                      <a:pt x="26295" y="32369"/>
                    </a:cubicBezTo>
                    <a:cubicBezTo>
                      <a:pt x="25738" y="31408"/>
                      <a:pt x="25131" y="30395"/>
                      <a:pt x="24650" y="29383"/>
                    </a:cubicBezTo>
                    <a:cubicBezTo>
                      <a:pt x="24093" y="28219"/>
                      <a:pt x="23764" y="26979"/>
                      <a:pt x="23587" y="25410"/>
                    </a:cubicBezTo>
                    <a:cubicBezTo>
                      <a:pt x="23460" y="24397"/>
                      <a:pt x="23283" y="23335"/>
                      <a:pt x="22752" y="22322"/>
                    </a:cubicBezTo>
                    <a:cubicBezTo>
                      <a:pt x="22752" y="22322"/>
                      <a:pt x="22752" y="22297"/>
                      <a:pt x="22726" y="22297"/>
                    </a:cubicBezTo>
                    <a:cubicBezTo>
                      <a:pt x="23030" y="21993"/>
                      <a:pt x="23384" y="21614"/>
                      <a:pt x="23840" y="21183"/>
                    </a:cubicBezTo>
                    <a:lnTo>
                      <a:pt x="23865" y="21158"/>
                    </a:lnTo>
                    <a:close/>
                    <a:moveTo>
                      <a:pt x="22499" y="22550"/>
                    </a:moveTo>
                    <a:lnTo>
                      <a:pt x="22499" y="22575"/>
                    </a:lnTo>
                    <a:cubicBezTo>
                      <a:pt x="23005" y="23562"/>
                      <a:pt x="23131" y="24600"/>
                      <a:pt x="23258" y="25688"/>
                    </a:cubicBezTo>
                    <a:lnTo>
                      <a:pt x="23283" y="25815"/>
                    </a:lnTo>
                    <a:cubicBezTo>
                      <a:pt x="23460" y="27004"/>
                      <a:pt x="23713" y="28067"/>
                      <a:pt x="24144" y="29029"/>
                    </a:cubicBezTo>
                    <a:cubicBezTo>
                      <a:pt x="24650" y="30168"/>
                      <a:pt x="25283" y="31281"/>
                      <a:pt x="25865" y="32268"/>
                    </a:cubicBezTo>
                    <a:cubicBezTo>
                      <a:pt x="26016" y="32521"/>
                      <a:pt x="26168" y="32774"/>
                      <a:pt x="26371" y="33027"/>
                    </a:cubicBezTo>
                    <a:cubicBezTo>
                      <a:pt x="26902" y="33812"/>
                      <a:pt x="27459" y="34698"/>
                      <a:pt x="27560" y="35583"/>
                    </a:cubicBezTo>
                    <a:cubicBezTo>
                      <a:pt x="27560" y="35609"/>
                      <a:pt x="27560" y="35609"/>
                      <a:pt x="27586" y="35659"/>
                    </a:cubicBezTo>
                    <a:lnTo>
                      <a:pt x="27586" y="35685"/>
                    </a:lnTo>
                    <a:lnTo>
                      <a:pt x="27459" y="35685"/>
                    </a:lnTo>
                    <a:cubicBezTo>
                      <a:pt x="27395" y="35692"/>
                      <a:pt x="27333" y="35695"/>
                      <a:pt x="27272" y="35695"/>
                    </a:cubicBezTo>
                    <a:cubicBezTo>
                      <a:pt x="26021" y="35695"/>
                      <a:pt x="25542" y="34236"/>
                      <a:pt x="25156" y="33053"/>
                    </a:cubicBezTo>
                    <a:cubicBezTo>
                      <a:pt x="25055" y="32800"/>
                      <a:pt x="25004" y="32547"/>
                      <a:pt x="24903" y="32369"/>
                    </a:cubicBezTo>
                    <a:cubicBezTo>
                      <a:pt x="24625" y="31661"/>
                      <a:pt x="24220" y="30876"/>
                      <a:pt x="23663" y="30016"/>
                    </a:cubicBezTo>
                    <a:lnTo>
                      <a:pt x="23638" y="29990"/>
                    </a:lnTo>
                    <a:cubicBezTo>
                      <a:pt x="23283" y="29408"/>
                      <a:pt x="22701" y="28497"/>
                      <a:pt x="21891" y="28497"/>
                    </a:cubicBezTo>
                    <a:cubicBezTo>
                      <a:pt x="21613" y="28497"/>
                      <a:pt x="21385" y="28624"/>
                      <a:pt x="21208" y="28852"/>
                    </a:cubicBezTo>
                    <a:cubicBezTo>
                      <a:pt x="20854" y="29257"/>
                      <a:pt x="20727" y="29915"/>
                      <a:pt x="20803" y="30395"/>
                    </a:cubicBezTo>
                    <a:cubicBezTo>
                      <a:pt x="20955" y="31585"/>
                      <a:pt x="21765" y="32648"/>
                      <a:pt x="22524" y="33584"/>
                    </a:cubicBezTo>
                    <a:lnTo>
                      <a:pt x="22625" y="33711"/>
                    </a:lnTo>
                    <a:cubicBezTo>
                      <a:pt x="22701" y="33787"/>
                      <a:pt x="22752" y="33863"/>
                      <a:pt x="22828" y="33938"/>
                    </a:cubicBezTo>
                    <a:cubicBezTo>
                      <a:pt x="23131" y="34318"/>
                      <a:pt x="23460" y="34698"/>
                      <a:pt x="23410" y="35229"/>
                    </a:cubicBezTo>
                    <a:cubicBezTo>
                      <a:pt x="23410" y="35381"/>
                      <a:pt x="23359" y="35533"/>
                      <a:pt x="23334" y="35685"/>
                    </a:cubicBezTo>
                    <a:cubicBezTo>
                      <a:pt x="23258" y="35862"/>
                      <a:pt x="23233" y="36014"/>
                      <a:pt x="23233" y="36216"/>
                    </a:cubicBezTo>
                    <a:cubicBezTo>
                      <a:pt x="23233" y="36697"/>
                      <a:pt x="23511" y="37178"/>
                      <a:pt x="23739" y="37583"/>
                    </a:cubicBezTo>
                    <a:lnTo>
                      <a:pt x="23764" y="37659"/>
                    </a:lnTo>
                    <a:cubicBezTo>
                      <a:pt x="23840" y="37760"/>
                      <a:pt x="23865" y="37861"/>
                      <a:pt x="23916" y="37962"/>
                    </a:cubicBezTo>
                    <a:cubicBezTo>
                      <a:pt x="24169" y="38393"/>
                      <a:pt x="24473" y="38848"/>
                      <a:pt x="24498" y="39354"/>
                    </a:cubicBezTo>
                    <a:cubicBezTo>
                      <a:pt x="24523" y="39658"/>
                      <a:pt x="24397" y="39962"/>
                      <a:pt x="24220" y="40164"/>
                    </a:cubicBezTo>
                    <a:cubicBezTo>
                      <a:pt x="23233" y="39202"/>
                      <a:pt x="22954" y="37836"/>
                      <a:pt x="22625" y="36545"/>
                    </a:cubicBezTo>
                    <a:cubicBezTo>
                      <a:pt x="22473" y="35811"/>
                      <a:pt x="22322" y="35077"/>
                      <a:pt x="22018" y="34394"/>
                    </a:cubicBezTo>
                    <a:cubicBezTo>
                      <a:pt x="21233" y="32496"/>
                      <a:pt x="19690" y="31003"/>
                      <a:pt x="18196" y="29535"/>
                    </a:cubicBezTo>
                    <a:lnTo>
                      <a:pt x="18019" y="29358"/>
                    </a:lnTo>
                    <a:cubicBezTo>
                      <a:pt x="18298" y="28953"/>
                      <a:pt x="18551" y="28599"/>
                      <a:pt x="18778" y="28244"/>
                    </a:cubicBezTo>
                    <a:cubicBezTo>
                      <a:pt x="19082" y="27713"/>
                      <a:pt x="19411" y="27131"/>
                      <a:pt x="19690" y="26599"/>
                    </a:cubicBezTo>
                    <a:cubicBezTo>
                      <a:pt x="20044" y="25941"/>
                      <a:pt x="20423" y="25233"/>
                      <a:pt x="20854" y="24600"/>
                    </a:cubicBezTo>
                    <a:cubicBezTo>
                      <a:pt x="21309" y="23967"/>
                      <a:pt x="21815" y="23309"/>
                      <a:pt x="22473" y="22575"/>
                    </a:cubicBezTo>
                    <a:lnTo>
                      <a:pt x="22499" y="22550"/>
                    </a:lnTo>
                    <a:close/>
                    <a:moveTo>
                      <a:pt x="7101" y="35941"/>
                    </a:moveTo>
                    <a:cubicBezTo>
                      <a:pt x="7362" y="35941"/>
                      <a:pt x="7634" y="35957"/>
                      <a:pt x="7921" y="35988"/>
                    </a:cubicBezTo>
                    <a:cubicBezTo>
                      <a:pt x="8175" y="36014"/>
                      <a:pt x="8453" y="36064"/>
                      <a:pt x="8731" y="36090"/>
                    </a:cubicBezTo>
                    <a:cubicBezTo>
                      <a:pt x="9333" y="36180"/>
                      <a:pt x="9943" y="36270"/>
                      <a:pt x="10536" y="36270"/>
                    </a:cubicBezTo>
                    <a:cubicBezTo>
                      <a:pt x="10941" y="36270"/>
                      <a:pt x="11338" y="36228"/>
                      <a:pt x="11718" y="36115"/>
                    </a:cubicBezTo>
                    <a:lnTo>
                      <a:pt x="11768" y="36090"/>
                    </a:lnTo>
                    <a:lnTo>
                      <a:pt x="11768" y="36090"/>
                    </a:lnTo>
                    <a:lnTo>
                      <a:pt x="11718" y="36166"/>
                    </a:lnTo>
                    <a:cubicBezTo>
                      <a:pt x="10528" y="37254"/>
                      <a:pt x="9237" y="38291"/>
                      <a:pt x="7820" y="39228"/>
                    </a:cubicBezTo>
                    <a:cubicBezTo>
                      <a:pt x="7339" y="39531"/>
                      <a:pt x="6833" y="39886"/>
                      <a:pt x="6352" y="40189"/>
                    </a:cubicBezTo>
                    <a:cubicBezTo>
                      <a:pt x="5315" y="40949"/>
                      <a:pt x="4252" y="41683"/>
                      <a:pt x="3138" y="42315"/>
                    </a:cubicBezTo>
                    <a:cubicBezTo>
                      <a:pt x="3138" y="42088"/>
                      <a:pt x="3239" y="41885"/>
                      <a:pt x="3290" y="41759"/>
                    </a:cubicBezTo>
                    <a:cubicBezTo>
                      <a:pt x="3518" y="41303"/>
                      <a:pt x="3796" y="40898"/>
                      <a:pt x="4049" y="40493"/>
                    </a:cubicBezTo>
                    <a:cubicBezTo>
                      <a:pt x="4378" y="40038"/>
                      <a:pt x="4682" y="39607"/>
                      <a:pt x="4884" y="39101"/>
                    </a:cubicBezTo>
                    <a:cubicBezTo>
                      <a:pt x="4884" y="39076"/>
                      <a:pt x="4910" y="39076"/>
                      <a:pt x="4910" y="39025"/>
                    </a:cubicBezTo>
                    <a:cubicBezTo>
                      <a:pt x="5011" y="38798"/>
                      <a:pt x="5163" y="38418"/>
                      <a:pt x="5062" y="38241"/>
                    </a:cubicBezTo>
                    <a:lnTo>
                      <a:pt x="5062" y="38215"/>
                    </a:lnTo>
                    <a:cubicBezTo>
                      <a:pt x="5006" y="38127"/>
                      <a:pt x="4917" y="38097"/>
                      <a:pt x="4814" y="38097"/>
                    </a:cubicBezTo>
                    <a:cubicBezTo>
                      <a:pt x="4680" y="38097"/>
                      <a:pt x="4521" y="38147"/>
                      <a:pt x="4378" y="38190"/>
                    </a:cubicBezTo>
                    <a:cubicBezTo>
                      <a:pt x="4302" y="38215"/>
                      <a:pt x="4252" y="38215"/>
                      <a:pt x="4226" y="38215"/>
                    </a:cubicBezTo>
                    <a:cubicBezTo>
                      <a:pt x="4049" y="38241"/>
                      <a:pt x="3897" y="38266"/>
                      <a:pt x="3746" y="38342"/>
                    </a:cubicBezTo>
                    <a:cubicBezTo>
                      <a:pt x="3391" y="38443"/>
                      <a:pt x="3012" y="38519"/>
                      <a:pt x="2657" y="38519"/>
                    </a:cubicBezTo>
                    <a:cubicBezTo>
                      <a:pt x="2328" y="38519"/>
                      <a:pt x="2075" y="38393"/>
                      <a:pt x="1873" y="38215"/>
                    </a:cubicBezTo>
                    <a:lnTo>
                      <a:pt x="1873" y="38190"/>
                    </a:lnTo>
                    <a:lnTo>
                      <a:pt x="1898" y="38190"/>
                    </a:lnTo>
                    <a:cubicBezTo>
                      <a:pt x="2202" y="37988"/>
                      <a:pt x="2506" y="37811"/>
                      <a:pt x="2784" y="37633"/>
                    </a:cubicBezTo>
                    <a:cubicBezTo>
                      <a:pt x="3493" y="37203"/>
                      <a:pt x="4176" y="36748"/>
                      <a:pt x="4935" y="36393"/>
                    </a:cubicBezTo>
                    <a:cubicBezTo>
                      <a:pt x="5621" y="36088"/>
                      <a:pt x="6307" y="35941"/>
                      <a:pt x="7101" y="35941"/>
                    </a:cubicBezTo>
                    <a:close/>
                    <a:moveTo>
                      <a:pt x="17791" y="29586"/>
                    </a:moveTo>
                    <a:lnTo>
                      <a:pt x="17943" y="29737"/>
                    </a:lnTo>
                    <a:cubicBezTo>
                      <a:pt x="19183" y="30927"/>
                      <a:pt x="20550" y="32243"/>
                      <a:pt x="21385" y="33812"/>
                    </a:cubicBezTo>
                    <a:cubicBezTo>
                      <a:pt x="21613" y="34217"/>
                      <a:pt x="21815" y="34672"/>
                      <a:pt x="21942" y="35103"/>
                    </a:cubicBezTo>
                    <a:cubicBezTo>
                      <a:pt x="22094" y="35583"/>
                      <a:pt x="22195" y="36090"/>
                      <a:pt x="22322" y="36570"/>
                    </a:cubicBezTo>
                    <a:cubicBezTo>
                      <a:pt x="22575" y="37962"/>
                      <a:pt x="22904" y="39354"/>
                      <a:pt x="23891" y="40392"/>
                    </a:cubicBezTo>
                    <a:cubicBezTo>
                      <a:pt x="23743" y="40461"/>
                      <a:pt x="23592" y="40495"/>
                      <a:pt x="23445" y="40495"/>
                    </a:cubicBezTo>
                    <a:cubicBezTo>
                      <a:pt x="23215" y="40495"/>
                      <a:pt x="22998" y="40410"/>
                      <a:pt x="22828" y="40240"/>
                    </a:cubicBezTo>
                    <a:cubicBezTo>
                      <a:pt x="22094" y="39557"/>
                      <a:pt x="21815" y="38544"/>
                      <a:pt x="21562" y="37608"/>
                    </a:cubicBezTo>
                    <a:cubicBezTo>
                      <a:pt x="21436" y="37127"/>
                      <a:pt x="21309" y="36722"/>
                      <a:pt x="21132" y="36317"/>
                    </a:cubicBezTo>
                    <a:cubicBezTo>
                      <a:pt x="20828" y="35583"/>
                      <a:pt x="20449" y="34850"/>
                      <a:pt x="20069" y="34192"/>
                    </a:cubicBezTo>
                    <a:cubicBezTo>
                      <a:pt x="19993" y="34065"/>
                      <a:pt x="19943" y="33964"/>
                      <a:pt x="19867" y="33837"/>
                    </a:cubicBezTo>
                    <a:cubicBezTo>
                      <a:pt x="19616" y="33381"/>
                      <a:pt x="19345" y="32987"/>
                      <a:pt x="18850" y="32987"/>
                    </a:cubicBezTo>
                    <a:cubicBezTo>
                      <a:pt x="18795" y="32987"/>
                      <a:pt x="18738" y="32992"/>
                      <a:pt x="18677" y="33002"/>
                    </a:cubicBezTo>
                    <a:cubicBezTo>
                      <a:pt x="18348" y="33053"/>
                      <a:pt x="18095" y="33205"/>
                      <a:pt x="17918" y="33458"/>
                    </a:cubicBezTo>
                    <a:cubicBezTo>
                      <a:pt x="17589" y="33964"/>
                      <a:pt x="17690" y="34748"/>
                      <a:pt x="17842" y="35305"/>
                    </a:cubicBezTo>
                    <a:cubicBezTo>
                      <a:pt x="17943" y="35609"/>
                      <a:pt x="18095" y="35938"/>
                      <a:pt x="18222" y="36267"/>
                    </a:cubicBezTo>
                    <a:cubicBezTo>
                      <a:pt x="18601" y="37127"/>
                      <a:pt x="19057" y="38114"/>
                      <a:pt x="18804" y="38924"/>
                    </a:cubicBezTo>
                    <a:cubicBezTo>
                      <a:pt x="18677" y="39329"/>
                      <a:pt x="18449" y="39430"/>
                      <a:pt x="18171" y="39557"/>
                    </a:cubicBezTo>
                    <a:cubicBezTo>
                      <a:pt x="18146" y="39557"/>
                      <a:pt x="18095" y="39607"/>
                      <a:pt x="18095" y="39607"/>
                    </a:cubicBezTo>
                    <a:cubicBezTo>
                      <a:pt x="18070" y="39633"/>
                      <a:pt x="18045" y="39633"/>
                      <a:pt x="18019" y="39633"/>
                    </a:cubicBezTo>
                    <a:cubicBezTo>
                      <a:pt x="17943" y="39633"/>
                      <a:pt x="17918" y="39658"/>
                      <a:pt x="17893" y="39683"/>
                    </a:cubicBezTo>
                    <a:cubicBezTo>
                      <a:pt x="17665" y="39911"/>
                      <a:pt x="17791" y="40493"/>
                      <a:pt x="17893" y="40898"/>
                    </a:cubicBezTo>
                    <a:cubicBezTo>
                      <a:pt x="17918" y="41050"/>
                      <a:pt x="17943" y="41151"/>
                      <a:pt x="17943" y="41252"/>
                    </a:cubicBezTo>
                    <a:cubicBezTo>
                      <a:pt x="17969" y="41759"/>
                      <a:pt x="17716" y="42821"/>
                      <a:pt x="17159" y="43100"/>
                    </a:cubicBezTo>
                    <a:lnTo>
                      <a:pt x="17133" y="43100"/>
                    </a:lnTo>
                    <a:lnTo>
                      <a:pt x="17133" y="43075"/>
                    </a:lnTo>
                    <a:cubicBezTo>
                      <a:pt x="16830" y="42417"/>
                      <a:pt x="16804" y="41683"/>
                      <a:pt x="16804" y="40999"/>
                    </a:cubicBezTo>
                    <a:cubicBezTo>
                      <a:pt x="16804" y="40797"/>
                      <a:pt x="16804" y="40594"/>
                      <a:pt x="16779" y="40367"/>
                    </a:cubicBezTo>
                    <a:cubicBezTo>
                      <a:pt x="16754" y="39531"/>
                      <a:pt x="16627" y="38798"/>
                      <a:pt x="16425" y="38114"/>
                    </a:cubicBezTo>
                    <a:cubicBezTo>
                      <a:pt x="16248" y="37456"/>
                      <a:pt x="15919" y="36849"/>
                      <a:pt x="15640" y="36241"/>
                    </a:cubicBezTo>
                    <a:cubicBezTo>
                      <a:pt x="15235" y="35432"/>
                      <a:pt x="14805" y="34596"/>
                      <a:pt x="14729" y="33685"/>
                    </a:cubicBezTo>
                    <a:cubicBezTo>
                      <a:pt x="14729" y="33660"/>
                      <a:pt x="14679" y="33635"/>
                      <a:pt x="14653" y="33584"/>
                    </a:cubicBezTo>
                    <a:cubicBezTo>
                      <a:pt x="15008" y="33154"/>
                      <a:pt x="15362" y="32749"/>
                      <a:pt x="15691" y="32293"/>
                    </a:cubicBezTo>
                    <a:cubicBezTo>
                      <a:pt x="15868" y="32066"/>
                      <a:pt x="16045" y="31863"/>
                      <a:pt x="16197" y="31635"/>
                    </a:cubicBezTo>
                    <a:cubicBezTo>
                      <a:pt x="16324" y="31484"/>
                      <a:pt x="16425" y="31357"/>
                      <a:pt x="16551" y="31180"/>
                    </a:cubicBezTo>
                    <a:cubicBezTo>
                      <a:pt x="16577" y="31180"/>
                      <a:pt x="16577" y="31155"/>
                      <a:pt x="16577" y="31129"/>
                    </a:cubicBezTo>
                    <a:lnTo>
                      <a:pt x="16627" y="31104"/>
                    </a:lnTo>
                    <a:cubicBezTo>
                      <a:pt x="17007" y="30623"/>
                      <a:pt x="17412" y="30117"/>
                      <a:pt x="17791" y="29611"/>
                    </a:cubicBezTo>
                    <a:lnTo>
                      <a:pt x="17791" y="29586"/>
                    </a:lnTo>
                    <a:close/>
                    <a:moveTo>
                      <a:pt x="10452" y="37811"/>
                    </a:moveTo>
                    <a:lnTo>
                      <a:pt x="10452" y="37836"/>
                    </a:lnTo>
                    <a:cubicBezTo>
                      <a:pt x="11009" y="40367"/>
                      <a:pt x="9465" y="42923"/>
                      <a:pt x="8048" y="44618"/>
                    </a:cubicBezTo>
                    <a:cubicBezTo>
                      <a:pt x="7846" y="44542"/>
                      <a:pt x="7694" y="44416"/>
                      <a:pt x="7542" y="44188"/>
                    </a:cubicBezTo>
                    <a:cubicBezTo>
                      <a:pt x="7036" y="43479"/>
                      <a:pt x="7289" y="42847"/>
                      <a:pt x="7542" y="42189"/>
                    </a:cubicBezTo>
                    <a:lnTo>
                      <a:pt x="7719" y="41632"/>
                    </a:lnTo>
                    <a:cubicBezTo>
                      <a:pt x="7770" y="41556"/>
                      <a:pt x="7719" y="41531"/>
                      <a:pt x="7694" y="41455"/>
                    </a:cubicBezTo>
                    <a:cubicBezTo>
                      <a:pt x="7668" y="41404"/>
                      <a:pt x="7567" y="41404"/>
                      <a:pt x="7491" y="41404"/>
                    </a:cubicBezTo>
                    <a:cubicBezTo>
                      <a:pt x="6909" y="41505"/>
                      <a:pt x="6352" y="41809"/>
                      <a:pt x="5796" y="42088"/>
                    </a:cubicBezTo>
                    <a:cubicBezTo>
                      <a:pt x="5568" y="42239"/>
                      <a:pt x="5391" y="42315"/>
                      <a:pt x="5163" y="42442"/>
                    </a:cubicBezTo>
                    <a:cubicBezTo>
                      <a:pt x="5138" y="42467"/>
                      <a:pt x="5062" y="42467"/>
                      <a:pt x="5036" y="42518"/>
                    </a:cubicBezTo>
                    <a:cubicBezTo>
                      <a:pt x="4650" y="42687"/>
                      <a:pt x="4172" y="42924"/>
                      <a:pt x="3734" y="42924"/>
                    </a:cubicBezTo>
                    <a:cubicBezTo>
                      <a:pt x="3713" y="42924"/>
                      <a:pt x="3691" y="42924"/>
                      <a:pt x="3670" y="42923"/>
                    </a:cubicBezTo>
                    <a:cubicBezTo>
                      <a:pt x="3467" y="42923"/>
                      <a:pt x="3290" y="42821"/>
                      <a:pt x="3214" y="42695"/>
                    </a:cubicBezTo>
                    <a:lnTo>
                      <a:pt x="3214" y="42670"/>
                    </a:lnTo>
                    <a:lnTo>
                      <a:pt x="3239" y="42670"/>
                    </a:lnTo>
                    <a:cubicBezTo>
                      <a:pt x="4302" y="42012"/>
                      <a:pt x="5391" y="41303"/>
                      <a:pt x="6428" y="40620"/>
                    </a:cubicBezTo>
                    <a:cubicBezTo>
                      <a:pt x="6833" y="40316"/>
                      <a:pt x="7263" y="40038"/>
                      <a:pt x="7694" y="39785"/>
                    </a:cubicBezTo>
                    <a:cubicBezTo>
                      <a:pt x="8706" y="39127"/>
                      <a:pt x="9592" y="38494"/>
                      <a:pt x="10427" y="37836"/>
                    </a:cubicBezTo>
                    <a:lnTo>
                      <a:pt x="10452" y="37811"/>
                    </a:lnTo>
                    <a:close/>
                    <a:moveTo>
                      <a:pt x="14375" y="33863"/>
                    </a:moveTo>
                    <a:lnTo>
                      <a:pt x="14375" y="33913"/>
                    </a:lnTo>
                    <a:cubicBezTo>
                      <a:pt x="14501" y="34748"/>
                      <a:pt x="14906" y="35583"/>
                      <a:pt x="15286" y="36368"/>
                    </a:cubicBezTo>
                    <a:cubicBezTo>
                      <a:pt x="15615" y="37026"/>
                      <a:pt x="15944" y="37709"/>
                      <a:pt x="16121" y="38418"/>
                    </a:cubicBezTo>
                    <a:cubicBezTo>
                      <a:pt x="16273" y="39101"/>
                      <a:pt x="16298" y="39810"/>
                      <a:pt x="16324" y="40518"/>
                    </a:cubicBezTo>
                    <a:cubicBezTo>
                      <a:pt x="16374" y="41404"/>
                      <a:pt x="16400" y="42315"/>
                      <a:pt x="16703" y="43100"/>
                    </a:cubicBezTo>
                    <a:lnTo>
                      <a:pt x="16703" y="43150"/>
                    </a:lnTo>
                    <a:lnTo>
                      <a:pt x="16703" y="43176"/>
                    </a:lnTo>
                    <a:lnTo>
                      <a:pt x="16678" y="43176"/>
                    </a:lnTo>
                    <a:cubicBezTo>
                      <a:pt x="16121" y="43049"/>
                      <a:pt x="15792" y="42163"/>
                      <a:pt x="15615" y="41683"/>
                    </a:cubicBezTo>
                    <a:lnTo>
                      <a:pt x="15615" y="41657"/>
                    </a:lnTo>
                    <a:cubicBezTo>
                      <a:pt x="15488" y="41278"/>
                      <a:pt x="15362" y="40873"/>
                      <a:pt x="15235" y="40493"/>
                    </a:cubicBezTo>
                    <a:cubicBezTo>
                      <a:pt x="15109" y="40012"/>
                      <a:pt x="14932" y="39531"/>
                      <a:pt x="14755" y="39051"/>
                    </a:cubicBezTo>
                    <a:cubicBezTo>
                      <a:pt x="14755" y="39025"/>
                      <a:pt x="14729" y="39000"/>
                      <a:pt x="14729" y="38924"/>
                    </a:cubicBezTo>
                    <a:cubicBezTo>
                      <a:pt x="14476" y="38291"/>
                      <a:pt x="14046" y="37330"/>
                      <a:pt x="13363" y="37153"/>
                    </a:cubicBezTo>
                    <a:cubicBezTo>
                      <a:pt x="13312" y="37142"/>
                      <a:pt x="13263" y="37138"/>
                      <a:pt x="13215" y="37138"/>
                    </a:cubicBezTo>
                    <a:cubicBezTo>
                      <a:pt x="12431" y="37138"/>
                      <a:pt x="12062" y="38453"/>
                      <a:pt x="11895" y="39025"/>
                    </a:cubicBezTo>
                    <a:cubicBezTo>
                      <a:pt x="11844" y="39354"/>
                      <a:pt x="11768" y="39683"/>
                      <a:pt x="11743" y="40012"/>
                    </a:cubicBezTo>
                    <a:cubicBezTo>
                      <a:pt x="11692" y="40443"/>
                      <a:pt x="11616" y="40923"/>
                      <a:pt x="11490" y="41379"/>
                    </a:cubicBezTo>
                    <a:cubicBezTo>
                      <a:pt x="11262" y="42138"/>
                      <a:pt x="10807" y="42948"/>
                      <a:pt x="10123" y="43707"/>
                    </a:cubicBezTo>
                    <a:cubicBezTo>
                      <a:pt x="9870" y="43986"/>
                      <a:pt x="9212" y="44694"/>
                      <a:pt x="8478" y="44694"/>
                    </a:cubicBezTo>
                    <a:lnTo>
                      <a:pt x="8453" y="44694"/>
                    </a:lnTo>
                    <a:lnTo>
                      <a:pt x="8478" y="44669"/>
                    </a:lnTo>
                    <a:cubicBezTo>
                      <a:pt x="9921" y="42897"/>
                      <a:pt x="11465" y="40189"/>
                      <a:pt x="10756" y="37532"/>
                    </a:cubicBezTo>
                    <a:cubicBezTo>
                      <a:pt x="11743" y="36722"/>
                      <a:pt x="12603" y="35938"/>
                      <a:pt x="13363" y="35052"/>
                    </a:cubicBezTo>
                    <a:cubicBezTo>
                      <a:pt x="13666" y="34698"/>
                      <a:pt x="13995" y="34318"/>
                      <a:pt x="14350" y="33913"/>
                    </a:cubicBezTo>
                    <a:lnTo>
                      <a:pt x="14375" y="33863"/>
                    </a:lnTo>
                    <a:close/>
                    <a:moveTo>
                      <a:pt x="41530" y="1"/>
                    </a:moveTo>
                    <a:cubicBezTo>
                      <a:pt x="41480" y="1"/>
                      <a:pt x="41404" y="26"/>
                      <a:pt x="41378" y="77"/>
                    </a:cubicBezTo>
                    <a:cubicBezTo>
                      <a:pt x="40341" y="1646"/>
                      <a:pt x="39075" y="3164"/>
                      <a:pt x="37861" y="4582"/>
                    </a:cubicBezTo>
                    <a:cubicBezTo>
                      <a:pt x="37532" y="4986"/>
                      <a:pt x="37152" y="5442"/>
                      <a:pt x="36798" y="5872"/>
                    </a:cubicBezTo>
                    <a:cubicBezTo>
                      <a:pt x="35330" y="7669"/>
                      <a:pt x="33761" y="9517"/>
                      <a:pt x="31964" y="11516"/>
                    </a:cubicBezTo>
                    <a:cubicBezTo>
                      <a:pt x="31584" y="11921"/>
                      <a:pt x="31255" y="12351"/>
                      <a:pt x="30901" y="12807"/>
                    </a:cubicBezTo>
                    <a:cubicBezTo>
                      <a:pt x="30597" y="13237"/>
                      <a:pt x="30243" y="13692"/>
                      <a:pt x="29889" y="14072"/>
                    </a:cubicBezTo>
                    <a:cubicBezTo>
                      <a:pt x="29644" y="14339"/>
                      <a:pt x="29419" y="14566"/>
                      <a:pt x="29042" y="14566"/>
                    </a:cubicBezTo>
                    <a:cubicBezTo>
                      <a:pt x="29020" y="14566"/>
                      <a:pt x="28996" y="14566"/>
                      <a:pt x="28973" y="14564"/>
                    </a:cubicBezTo>
                    <a:lnTo>
                      <a:pt x="28973" y="14564"/>
                    </a:lnTo>
                    <a:cubicBezTo>
                      <a:pt x="29148" y="14677"/>
                      <a:pt x="29350" y="14738"/>
                      <a:pt x="29585" y="14755"/>
                    </a:cubicBezTo>
                    <a:lnTo>
                      <a:pt x="29610" y="14755"/>
                    </a:lnTo>
                    <a:lnTo>
                      <a:pt x="29585" y="14806"/>
                    </a:lnTo>
                    <a:cubicBezTo>
                      <a:pt x="29534" y="14856"/>
                      <a:pt x="29433" y="14932"/>
                      <a:pt x="29357" y="14983"/>
                    </a:cubicBezTo>
                    <a:cubicBezTo>
                      <a:pt x="29129" y="15185"/>
                      <a:pt x="28927" y="15363"/>
                      <a:pt x="28699" y="15590"/>
                    </a:cubicBezTo>
                    <a:cubicBezTo>
                      <a:pt x="28446" y="15843"/>
                      <a:pt x="28193" y="16122"/>
                      <a:pt x="27839" y="16501"/>
                    </a:cubicBezTo>
                    <a:lnTo>
                      <a:pt x="27813" y="16527"/>
                    </a:lnTo>
                    <a:lnTo>
                      <a:pt x="27813" y="16501"/>
                    </a:lnTo>
                    <a:cubicBezTo>
                      <a:pt x="27535" y="15869"/>
                      <a:pt x="27358" y="15211"/>
                      <a:pt x="27231" y="14553"/>
                    </a:cubicBezTo>
                    <a:cubicBezTo>
                      <a:pt x="27155" y="14047"/>
                      <a:pt x="27029" y="13540"/>
                      <a:pt x="26852" y="13060"/>
                    </a:cubicBezTo>
                    <a:cubicBezTo>
                      <a:pt x="26421" y="11794"/>
                      <a:pt x="25561" y="10706"/>
                      <a:pt x="24802" y="9871"/>
                    </a:cubicBezTo>
                    <a:lnTo>
                      <a:pt x="24523" y="9542"/>
                    </a:lnTo>
                    <a:cubicBezTo>
                      <a:pt x="23638" y="8530"/>
                      <a:pt x="22726" y="7517"/>
                      <a:pt x="21891" y="6454"/>
                    </a:cubicBezTo>
                    <a:cubicBezTo>
                      <a:pt x="21841" y="6353"/>
                      <a:pt x="21739" y="6252"/>
                      <a:pt x="21664" y="6151"/>
                    </a:cubicBezTo>
                    <a:cubicBezTo>
                      <a:pt x="21385" y="5771"/>
                      <a:pt x="21081" y="5366"/>
                      <a:pt x="20727" y="5062"/>
                    </a:cubicBezTo>
                    <a:cubicBezTo>
                      <a:pt x="20499" y="4835"/>
                      <a:pt x="20221" y="4683"/>
                      <a:pt x="19968" y="4480"/>
                    </a:cubicBezTo>
                    <a:cubicBezTo>
                      <a:pt x="19715" y="4303"/>
                      <a:pt x="19436" y="4101"/>
                      <a:pt x="19209" y="3873"/>
                    </a:cubicBezTo>
                    <a:cubicBezTo>
                      <a:pt x="19310" y="3493"/>
                      <a:pt x="19614" y="3291"/>
                      <a:pt x="20094" y="3164"/>
                    </a:cubicBezTo>
                    <a:cubicBezTo>
                      <a:pt x="20334" y="3088"/>
                      <a:pt x="20569" y="3050"/>
                      <a:pt x="20799" y="3050"/>
                    </a:cubicBezTo>
                    <a:cubicBezTo>
                      <a:pt x="21302" y="3050"/>
                      <a:pt x="21783" y="3234"/>
                      <a:pt x="22247" y="3604"/>
                    </a:cubicBezTo>
                    <a:lnTo>
                      <a:pt x="22247" y="3604"/>
                    </a:lnTo>
                    <a:cubicBezTo>
                      <a:pt x="21768" y="3163"/>
                      <a:pt x="21121" y="2764"/>
                      <a:pt x="20337" y="2764"/>
                    </a:cubicBezTo>
                    <a:cubicBezTo>
                      <a:pt x="20017" y="2764"/>
                      <a:pt x="19674" y="2830"/>
                      <a:pt x="19310" y="2987"/>
                    </a:cubicBezTo>
                    <a:cubicBezTo>
                      <a:pt x="18804" y="3215"/>
                      <a:pt x="18475" y="3493"/>
                      <a:pt x="18374" y="3873"/>
                    </a:cubicBezTo>
                    <a:cubicBezTo>
                      <a:pt x="18551" y="4556"/>
                      <a:pt x="19082" y="5493"/>
                      <a:pt x="19588" y="6277"/>
                    </a:cubicBezTo>
                    <a:cubicBezTo>
                      <a:pt x="19664" y="6378"/>
                      <a:pt x="19715" y="6480"/>
                      <a:pt x="19740" y="6581"/>
                    </a:cubicBezTo>
                    <a:lnTo>
                      <a:pt x="19740" y="6606"/>
                    </a:lnTo>
                    <a:lnTo>
                      <a:pt x="19715" y="6606"/>
                    </a:lnTo>
                    <a:cubicBezTo>
                      <a:pt x="19681" y="6609"/>
                      <a:pt x="19646" y="6610"/>
                      <a:pt x="19612" y="6610"/>
                    </a:cubicBezTo>
                    <a:cubicBezTo>
                      <a:pt x="18906" y="6610"/>
                      <a:pt x="18137" y="6129"/>
                      <a:pt x="17437" y="5695"/>
                    </a:cubicBezTo>
                    <a:cubicBezTo>
                      <a:pt x="17083" y="5467"/>
                      <a:pt x="16729" y="5240"/>
                      <a:pt x="16450" y="5113"/>
                    </a:cubicBezTo>
                    <a:cubicBezTo>
                      <a:pt x="16184" y="5015"/>
                      <a:pt x="15863" y="4940"/>
                      <a:pt x="15566" y="4940"/>
                    </a:cubicBezTo>
                    <a:cubicBezTo>
                      <a:pt x="15326" y="4940"/>
                      <a:pt x="15101" y="4989"/>
                      <a:pt x="14932" y="5113"/>
                    </a:cubicBezTo>
                    <a:cubicBezTo>
                      <a:pt x="14704" y="5265"/>
                      <a:pt x="14577" y="5569"/>
                      <a:pt x="14577" y="5898"/>
                    </a:cubicBezTo>
                    <a:cubicBezTo>
                      <a:pt x="14628" y="7087"/>
                      <a:pt x="15666" y="8378"/>
                      <a:pt x="16678" y="8985"/>
                    </a:cubicBezTo>
                    <a:cubicBezTo>
                      <a:pt x="16779" y="9036"/>
                      <a:pt x="16880" y="9061"/>
                      <a:pt x="16982" y="9137"/>
                    </a:cubicBezTo>
                    <a:cubicBezTo>
                      <a:pt x="17235" y="9263"/>
                      <a:pt x="17538" y="9390"/>
                      <a:pt x="17690" y="9643"/>
                    </a:cubicBezTo>
                    <a:cubicBezTo>
                      <a:pt x="17791" y="9795"/>
                      <a:pt x="17817" y="9997"/>
                      <a:pt x="17817" y="10149"/>
                    </a:cubicBezTo>
                    <a:cubicBezTo>
                      <a:pt x="17817" y="10276"/>
                      <a:pt x="17842" y="10402"/>
                      <a:pt x="17893" y="10529"/>
                    </a:cubicBezTo>
                    <a:cubicBezTo>
                      <a:pt x="18070" y="10959"/>
                      <a:pt x="18601" y="11313"/>
                      <a:pt x="18981" y="11541"/>
                    </a:cubicBezTo>
                    <a:cubicBezTo>
                      <a:pt x="19361" y="11769"/>
                      <a:pt x="19791" y="11946"/>
                      <a:pt x="20196" y="12149"/>
                    </a:cubicBezTo>
                    <a:cubicBezTo>
                      <a:pt x="21208" y="12604"/>
                      <a:pt x="22144" y="13060"/>
                      <a:pt x="22676" y="14072"/>
                    </a:cubicBezTo>
                    <a:lnTo>
                      <a:pt x="22777" y="14249"/>
                    </a:lnTo>
                    <a:cubicBezTo>
                      <a:pt x="22853" y="14376"/>
                      <a:pt x="22904" y="14578"/>
                      <a:pt x="22929" y="14730"/>
                    </a:cubicBezTo>
                    <a:cubicBezTo>
                      <a:pt x="22980" y="14958"/>
                      <a:pt x="22929" y="15110"/>
                      <a:pt x="22802" y="15211"/>
                    </a:cubicBezTo>
                    <a:cubicBezTo>
                      <a:pt x="22731" y="15271"/>
                      <a:pt x="22636" y="15296"/>
                      <a:pt x="22527" y="15296"/>
                    </a:cubicBezTo>
                    <a:cubicBezTo>
                      <a:pt x="22406" y="15296"/>
                      <a:pt x="22266" y="15264"/>
                      <a:pt x="22119" y="15211"/>
                    </a:cubicBezTo>
                    <a:cubicBezTo>
                      <a:pt x="21765" y="15059"/>
                      <a:pt x="21410" y="14856"/>
                      <a:pt x="21107" y="14679"/>
                    </a:cubicBezTo>
                    <a:cubicBezTo>
                      <a:pt x="20221" y="14123"/>
                      <a:pt x="19436" y="13465"/>
                      <a:pt x="18728" y="12933"/>
                    </a:cubicBezTo>
                    <a:cubicBezTo>
                      <a:pt x="18070" y="12351"/>
                      <a:pt x="17564" y="11921"/>
                      <a:pt x="17083" y="11440"/>
                    </a:cubicBezTo>
                    <a:cubicBezTo>
                      <a:pt x="16703" y="11060"/>
                      <a:pt x="16273" y="10630"/>
                      <a:pt x="15716" y="10453"/>
                    </a:cubicBezTo>
                    <a:cubicBezTo>
                      <a:pt x="15587" y="10415"/>
                      <a:pt x="15463" y="10400"/>
                      <a:pt x="15342" y="10400"/>
                    </a:cubicBezTo>
                    <a:cubicBezTo>
                      <a:pt x="15059" y="10400"/>
                      <a:pt x="14793" y="10483"/>
                      <a:pt x="14527" y="10554"/>
                    </a:cubicBezTo>
                    <a:cubicBezTo>
                      <a:pt x="14426" y="10579"/>
                      <a:pt x="14324" y="10630"/>
                      <a:pt x="14198" y="10655"/>
                    </a:cubicBezTo>
                    <a:cubicBezTo>
                      <a:pt x="14093" y="10683"/>
                      <a:pt x="13986" y="10695"/>
                      <a:pt x="13877" y="10695"/>
                    </a:cubicBezTo>
                    <a:cubicBezTo>
                      <a:pt x="13277" y="10695"/>
                      <a:pt x="12625" y="10319"/>
                      <a:pt x="12047" y="9997"/>
                    </a:cubicBezTo>
                    <a:cubicBezTo>
                      <a:pt x="11869" y="9871"/>
                      <a:pt x="11667" y="9770"/>
                      <a:pt x="11490" y="9668"/>
                    </a:cubicBezTo>
                    <a:cubicBezTo>
                      <a:pt x="11058" y="9436"/>
                      <a:pt x="10331" y="9072"/>
                      <a:pt x="9711" y="9072"/>
                    </a:cubicBezTo>
                    <a:cubicBezTo>
                      <a:pt x="9387" y="9072"/>
                      <a:pt x="9092" y="9171"/>
                      <a:pt x="8883" y="9441"/>
                    </a:cubicBezTo>
                    <a:cubicBezTo>
                      <a:pt x="8377" y="10124"/>
                      <a:pt x="8984" y="10833"/>
                      <a:pt x="9592" y="11339"/>
                    </a:cubicBezTo>
                    <a:cubicBezTo>
                      <a:pt x="10351" y="11971"/>
                      <a:pt x="11237" y="12452"/>
                      <a:pt x="12047" y="12933"/>
                    </a:cubicBezTo>
                    <a:cubicBezTo>
                      <a:pt x="12173" y="12984"/>
                      <a:pt x="12350" y="13085"/>
                      <a:pt x="12477" y="13161"/>
                    </a:cubicBezTo>
                    <a:cubicBezTo>
                      <a:pt x="12856" y="13338"/>
                      <a:pt x="13185" y="13591"/>
                      <a:pt x="13489" y="13794"/>
                    </a:cubicBezTo>
                    <a:cubicBezTo>
                      <a:pt x="13616" y="13869"/>
                      <a:pt x="13768" y="13971"/>
                      <a:pt x="13919" y="14072"/>
                    </a:cubicBezTo>
                    <a:cubicBezTo>
                      <a:pt x="14501" y="14426"/>
                      <a:pt x="15159" y="14806"/>
                      <a:pt x="15438" y="15312"/>
                    </a:cubicBezTo>
                    <a:cubicBezTo>
                      <a:pt x="15539" y="15464"/>
                      <a:pt x="15564" y="15616"/>
                      <a:pt x="15590" y="15818"/>
                    </a:cubicBezTo>
                    <a:cubicBezTo>
                      <a:pt x="15640" y="15970"/>
                      <a:pt x="15640" y="16097"/>
                      <a:pt x="15716" y="16248"/>
                    </a:cubicBezTo>
                    <a:lnTo>
                      <a:pt x="15716" y="16274"/>
                    </a:lnTo>
                    <a:cubicBezTo>
                      <a:pt x="15843" y="16501"/>
                      <a:pt x="16045" y="16653"/>
                      <a:pt x="16172" y="16780"/>
                    </a:cubicBezTo>
                    <a:cubicBezTo>
                      <a:pt x="16653" y="17159"/>
                      <a:pt x="17235" y="17362"/>
                      <a:pt x="17817" y="17539"/>
                    </a:cubicBezTo>
                    <a:lnTo>
                      <a:pt x="17918" y="17590"/>
                    </a:lnTo>
                    <a:cubicBezTo>
                      <a:pt x="17994" y="17615"/>
                      <a:pt x="18070" y="17640"/>
                      <a:pt x="18171" y="17666"/>
                    </a:cubicBezTo>
                    <a:cubicBezTo>
                      <a:pt x="18627" y="17843"/>
                      <a:pt x="19107" y="17995"/>
                      <a:pt x="19512" y="18273"/>
                    </a:cubicBezTo>
                    <a:cubicBezTo>
                      <a:pt x="19943" y="18551"/>
                      <a:pt x="20348" y="19007"/>
                      <a:pt x="20272" y="19412"/>
                    </a:cubicBezTo>
                    <a:cubicBezTo>
                      <a:pt x="20221" y="19665"/>
                      <a:pt x="19993" y="19817"/>
                      <a:pt x="19563" y="19918"/>
                    </a:cubicBezTo>
                    <a:cubicBezTo>
                      <a:pt x="19401" y="19950"/>
                      <a:pt x="19235" y="19965"/>
                      <a:pt x="19066" y="19965"/>
                    </a:cubicBezTo>
                    <a:cubicBezTo>
                      <a:pt x="17919" y="19965"/>
                      <a:pt x="16649" y="19274"/>
                      <a:pt x="15590" y="18678"/>
                    </a:cubicBezTo>
                    <a:cubicBezTo>
                      <a:pt x="15438" y="18602"/>
                      <a:pt x="15286" y="18501"/>
                      <a:pt x="15134" y="18425"/>
                    </a:cubicBezTo>
                    <a:cubicBezTo>
                      <a:pt x="14299" y="17995"/>
                      <a:pt x="13439" y="17488"/>
                      <a:pt x="12654" y="16957"/>
                    </a:cubicBezTo>
                    <a:cubicBezTo>
                      <a:pt x="12502" y="16830"/>
                      <a:pt x="12300" y="16729"/>
                      <a:pt x="12148" y="16603"/>
                    </a:cubicBezTo>
                    <a:cubicBezTo>
                      <a:pt x="11540" y="16198"/>
                      <a:pt x="11009" y="15818"/>
                      <a:pt x="10351" y="15514"/>
                    </a:cubicBezTo>
                    <a:cubicBezTo>
                      <a:pt x="10073" y="15388"/>
                      <a:pt x="9744" y="15261"/>
                      <a:pt x="9465" y="15185"/>
                    </a:cubicBezTo>
                    <a:cubicBezTo>
                      <a:pt x="9010" y="15008"/>
                      <a:pt x="8579" y="14831"/>
                      <a:pt x="8124" y="14629"/>
                    </a:cubicBezTo>
                    <a:cubicBezTo>
                      <a:pt x="7811" y="14489"/>
                      <a:pt x="7497" y="14362"/>
                      <a:pt x="7176" y="14362"/>
                    </a:cubicBezTo>
                    <a:cubicBezTo>
                      <a:pt x="7030" y="14362"/>
                      <a:pt x="6882" y="14388"/>
                      <a:pt x="6732" y="14452"/>
                    </a:cubicBezTo>
                    <a:cubicBezTo>
                      <a:pt x="6479" y="14553"/>
                      <a:pt x="6327" y="14705"/>
                      <a:pt x="6276" y="14932"/>
                    </a:cubicBezTo>
                    <a:cubicBezTo>
                      <a:pt x="6201" y="15135"/>
                      <a:pt x="6276" y="15439"/>
                      <a:pt x="6454" y="15717"/>
                    </a:cubicBezTo>
                    <a:cubicBezTo>
                      <a:pt x="7061" y="16603"/>
                      <a:pt x="7997" y="17134"/>
                      <a:pt x="8883" y="17666"/>
                    </a:cubicBezTo>
                    <a:cubicBezTo>
                      <a:pt x="9389" y="17969"/>
                      <a:pt x="9895" y="18273"/>
                      <a:pt x="10376" y="18627"/>
                    </a:cubicBezTo>
                    <a:lnTo>
                      <a:pt x="10402" y="18627"/>
                    </a:lnTo>
                    <a:cubicBezTo>
                      <a:pt x="10199" y="18855"/>
                      <a:pt x="10098" y="19108"/>
                      <a:pt x="10123" y="19311"/>
                    </a:cubicBezTo>
                    <a:cubicBezTo>
                      <a:pt x="10199" y="19614"/>
                      <a:pt x="10452" y="19867"/>
                      <a:pt x="10882" y="20045"/>
                    </a:cubicBezTo>
                    <a:cubicBezTo>
                      <a:pt x="11110" y="20146"/>
                      <a:pt x="11338" y="20247"/>
                      <a:pt x="11515" y="20323"/>
                    </a:cubicBezTo>
                    <a:cubicBezTo>
                      <a:pt x="12654" y="20829"/>
                      <a:pt x="13742" y="21310"/>
                      <a:pt x="14375" y="22525"/>
                    </a:cubicBezTo>
                    <a:lnTo>
                      <a:pt x="14375" y="22550"/>
                    </a:lnTo>
                    <a:cubicBezTo>
                      <a:pt x="14577" y="22955"/>
                      <a:pt x="14932" y="23739"/>
                      <a:pt x="14780" y="24296"/>
                    </a:cubicBezTo>
                    <a:lnTo>
                      <a:pt x="14780" y="24322"/>
                    </a:lnTo>
                    <a:cubicBezTo>
                      <a:pt x="14704" y="24549"/>
                      <a:pt x="14679" y="24575"/>
                      <a:pt x="14299" y="24600"/>
                    </a:cubicBezTo>
                    <a:cubicBezTo>
                      <a:pt x="13995" y="24600"/>
                      <a:pt x="13616" y="24448"/>
                      <a:pt x="13312" y="24322"/>
                    </a:cubicBezTo>
                    <a:lnTo>
                      <a:pt x="13287" y="24322"/>
                    </a:lnTo>
                    <a:cubicBezTo>
                      <a:pt x="12882" y="24119"/>
                      <a:pt x="12426" y="23917"/>
                      <a:pt x="12021" y="23588"/>
                    </a:cubicBezTo>
                    <a:cubicBezTo>
                      <a:pt x="11920" y="23537"/>
                      <a:pt x="11794" y="23436"/>
                      <a:pt x="11718" y="23360"/>
                    </a:cubicBezTo>
                    <a:cubicBezTo>
                      <a:pt x="11363" y="23107"/>
                      <a:pt x="11034" y="22854"/>
                      <a:pt x="10604" y="22778"/>
                    </a:cubicBezTo>
                    <a:cubicBezTo>
                      <a:pt x="10456" y="22746"/>
                      <a:pt x="10307" y="22732"/>
                      <a:pt x="10163" y="22732"/>
                    </a:cubicBezTo>
                    <a:cubicBezTo>
                      <a:pt x="9962" y="22732"/>
                      <a:pt x="9768" y="22759"/>
                      <a:pt x="9592" y="22803"/>
                    </a:cubicBezTo>
                    <a:cubicBezTo>
                      <a:pt x="9395" y="22821"/>
                      <a:pt x="9185" y="22839"/>
                      <a:pt x="8981" y="22839"/>
                    </a:cubicBezTo>
                    <a:cubicBezTo>
                      <a:pt x="8897" y="22839"/>
                      <a:pt x="8813" y="22836"/>
                      <a:pt x="8731" y="22828"/>
                    </a:cubicBezTo>
                    <a:cubicBezTo>
                      <a:pt x="8301" y="22803"/>
                      <a:pt x="7871" y="22677"/>
                      <a:pt x="7441" y="22575"/>
                    </a:cubicBezTo>
                    <a:cubicBezTo>
                      <a:pt x="7112" y="22474"/>
                      <a:pt x="6808" y="22423"/>
                      <a:pt x="6479" y="22348"/>
                    </a:cubicBezTo>
                    <a:cubicBezTo>
                      <a:pt x="6286" y="22316"/>
                      <a:pt x="6059" y="22296"/>
                      <a:pt x="5822" y="22296"/>
                    </a:cubicBezTo>
                    <a:cubicBezTo>
                      <a:pt x="5095" y="22296"/>
                      <a:pt x="4284" y="22489"/>
                      <a:pt x="4151" y="23157"/>
                    </a:cubicBezTo>
                    <a:cubicBezTo>
                      <a:pt x="3999" y="23841"/>
                      <a:pt x="5011" y="24322"/>
                      <a:pt x="5593" y="24549"/>
                    </a:cubicBezTo>
                    <a:cubicBezTo>
                      <a:pt x="5922" y="24625"/>
                      <a:pt x="6226" y="24701"/>
                      <a:pt x="6555" y="24752"/>
                    </a:cubicBezTo>
                    <a:cubicBezTo>
                      <a:pt x="6783" y="24802"/>
                      <a:pt x="6985" y="24853"/>
                      <a:pt x="7238" y="24878"/>
                    </a:cubicBezTo>
                    <a:cubicBezTo>
                      <a:pt x="7846" y="25055"/>
                      <a:pt x="8073" y="25182"/>
                      <a:pt x="8326" y="25739"/>
                    </a:cubicBezTo>
                    <a:cubicBezTo>
                      <a:pt x="8352" y="25815"/>
                      <a:pt x="8352" y="25840"/>
                      <a:pt x="8377" y="25865"/>
                    </a:cubicBezTo>
                    <a:cubicBezTo>
                      <a:pt x="8453" y="26017"/>
                      <a:pt x="8504" y="26194"/>
                      <a:pt x="8706" y="26346"/>
                    </a:cubicBezTo>
                    <a:cubicBezTo>
                      <a:pt x="9187" y="26776"/>
                      <a:pt x="9845" y="26954"/>
                      <a:pt x="10452" y="27080"/>
                    </a:cubicBezTo>
                    <a:cubicBezTo>
                      <a:pt x="10908" y="27156"/>
                      <a:pt x="11389" y="27283"/>
                      <a:pt x="11794" y="27510"/>
                    </a:cubicBezTo>
                    <a:cubicBezTo>
                      <a:pt x="12021" y="27637"/>
                      <a:pt x="12401" y="27966"/>
                      <a:pt x="12426" y="28270"/>
                    </a:cubicBezTo>
                    <a:cubicBezTo>
                      <a:pt x="12426" y="28421"/>
                      <a:pt x="12376" y="28573"/>
                      <a:pt x="12249" y="28649"/>
                    </a:cubicBezTo>
                    <a:cubicBezTo>
                      <a:pt x="12047" y="28801"/>
                      <a:pt x="11718" y="28801"/>
                      <a:pt x="11465" y="28852"/>
                    </a:cubicBezTo>
                    <a:lnTo>
                      <a:pt x="11389" y="28852"/>
                    </a:lnTo>
                    <a:cubicBezTo>
                      <a:pt x="11338" y="28854"/>
                      <a:pt x="11287" y="28855"/>
                      <a:pt x="11236" y="28855"/>
                    </a:cubicBezTo>
                    <a:cubicBezTo>
                      <a:pt x="10682" y="28855"/>
                      <a:pt x="10138" y="28729"/>
                      <a:pt x="9465" y="28497"/>
                    </a:cubicBezTo>
                    <a:cubicBezTo>
                      <a:pt x="9237" y="28421"/>
                      <a:pt x="9060" y="28345"/>
                      <a:pt x="8833" y="28244"/>
                    </a:cubicBezTo>
                    <a:cubicBezTo>
                      <a:pt x="8113" y="27948"/>
                      <a:pt x="7393" y="27651"/>
                      <a:pt x="6628" y="27651"/>
                    </a:cubicBezTo>
                    <a:cubicBezTo>
                      <a:pt x="6479" y="27651"/>
                      <a:pt x="6328" y="27663"/>
                      <a:pt x="6175" y="27687"/>
                    </a:cubicBezTo>
                    <a:cubicBezTo>
                      <a:pt x="5694" y="27738"/>
                      <a:pt x="5315" y="27966"/>
                      <a:pt x="4910" y="28168"/>
                    </a:cubicBezTo>
                    <a:cubicBezTo>
                      <a:pt x="4555" y="28371"/>
                      <a:pt x="4176" y="28599"/>
                      <a:pt x="3771" y="28674"/>
                    </a:cubicBezTo>
                    <a:cubicBezTo>
                      <a:pt x="3558" y="28720"/>
                      <a:pt x="3346" y="28729"/>
                      <a:pt x="3139" y="28729"/>
                    </a:cubicBezTo>
                    <a:cubicBezTo>
                      <a:pt x="3001" y="28729"/>
                      <a:pt x="2865" y="28725"/>
                      <a:pt x="2733" y="28725"/>
                    </a:cubicBezTo>
                    <a:cubicBezTo>
                      <a:pt x="2544" y="28700"/>
                      <a:pt x="2354" y="28681"/>
                      <a:pt x="2164" y="28681"/>
                    </a:cubicBezTo>
                    <a:cubicBezTo>
                      <a:pt x="1974" y="28681"/>
                      <a:pt x="1784" y="28700"/>
                      <a:pt x="1594" y="28750"/>
                    </a:cubicBezTo>
                    <a:cubicBezTo>
                      <a:pt x="987" y="28902"/>
                      <a:pt x="253" y="29358"/>
                      <a:pt x="76" y="29915"/>
                    </a:cubicBezTo>
                    <a:cubicBezTo>
                      <a:pt x="25" y="29940"/>
                      <a:pt x="25" y="30016"/>
                      <a:pt x="25" y="30041"/>
                    </a:cubicBezTo>
                    <a:cubicBezTo>
                      <a:pt x="0" y="30193"/>
                      <a:pt x="0" y="30319"/>
                      <a:pt x="76" y="30497"/>
                    </a:cubicBezTo>
                    <a:cubicBezTo>
                      <a:pt x="329" y="31417"/>
                      <a:pt x="1712" y="31772"/>
                      <a:pt x="2721" y="31772"/>
                    </a:cubicBezTo>
                    <a:cubicBezTo>
                      <a:pt x="2822" y="31772"/>
                      <a:pt x="2920" y="31769"/>
                      <a:pt x="3012" y="31762"/>
                    </a:cubicBezTo>
                    <a:cubicBezTo>
                      <a:pt x="3239" y="31737"/>
                      <a:pt x="3442" y="31661"/>
                      <a:pt x="3670" y="31585"/>
                    </a:cubicBezTo>
                    <a:cubicBezTo>
                      <a:pt x="3968" y="31485"/>
                      <a:pt x="4267" y="31417"/>
                      <a:pt x="4541" y="31417"/>
                    </a:cubicBezTo>
                    <a:cubicBezTo>
                      <a:pt x="4615" y="31417"/>
                      <a:pt x="4688" y="31422"/>
                      <a:pt x="4758" y="31433"/>
                    </a:cubicBezTo>
                    <a:cubicBezTo>
                      <a:pt x="5062" y="31534"/>
                      <a:pt x="5315" y="31737"/>
                      <a:pt x="5568" y="31914"/>
                    </a:cubicBezTo>
                    <a:cubicBezTo>
                      <a:pt x="5846" y="32142"/>
                      <a:pt x="6175" y="32369"/>
                      <a:pt x="6605" y="32420"/>
                    </a:cubicBezTo>
                    <a:cubicBezTo>
                      <a:pt x="6641" y="32422"/>
                      <a:pt x="6677" y="32423"/>
                      <a:pt x="6712" y="32423"/>
                    </a:cubicBezTo>
                    <a:cubicBezTo>
                      <a:pt x="7154" y="32423"/>
                      <a:pt x="7574" y="32282"/>
                      <a:pt x="7972" y="32142"/>
                    </a:cubicBezTo>
                    <a:cubicBezTo>
                      <a:pt x="8099" y="32091"/>
                      <a:pt x="8225" y="32040"/>
                      <a:pt x="8326" y="32015"/>
                    </a:cubicBezTo>
                    <a:cubicBezTo>
                      <a:pt x="8710" y="31881"/>
                      <a:pt x="9020" y="31819"/>
                      <a:pt x="9314" y="31819"/>
                    </a:cubicBezTo>
                    <a:cubicBezTo>
                      <a:pt x="9408" y="31819"/>
                      <a:pt x="9500" y="31826"/>
                      <a:pt x="9592" y="31838"/>
                    </a:cubicBezTo>
                    <a:cubicBezTo>
                      <a:pt x="9895" y="31914"/>
                      <a:pt x="10123" y="32040"/>
                      <a:pt x="10149" y="32218"/>
                    </a:cubicBezTo>
                    <a:cubicBezTo>
                      <a:pt x="10199" y="32420"/>
                      <a:pt x="10073" y="32597"/>
                      <a:pt x="9769" y="32800"/>
                    </a:cubicBezTo>
                    <a:cubicBezTo>
                      <a:pt x="8934" y="33356"/>
                      <a:pt x="7871" y="33458"/>
                      <a:pt x="6909" y="33559"/>
                    </a:cubicBezTo>
                    <a:cubicBezTo>
                      <a:pt x="6201" y="33609"/>
                      <a:pt x="5467" y="33711"/>
                      <a:pt x="4834" y="33938"/>
                    </a:cubicBezTo>
                    <a:cubicBezTo>
                      <a:pt x="3619" y="34369"/>
                      <a:pt x="2531" y="35432"/>
                      <a:pt x="1999" y="35988"/>
                    </a:cubicBezTo>
                    <a:cubicBezTo>
                      <a:pt x="1088" y="37001"/>
                      <a:pt x="861" y="37836"/>
                      <a:pt x="1341" y="38519"/>
                    </a:cubicBezTo>
                    <a:cubicBezTo>
                      <a:pt x="1622" y="38933"/>
                      <a:pt x="2028" y="39058"/>
                      <a:pt x="2473" y="39058"/>
                    </a:cubicBezTo>
                    <a:cubicBezTo>
                      <a:pt x="2871" y="39058"/>
                      <a:pt x="3300" y="38957"/>
                      <a:pt x="3695" y="38873"/>
                    </a:cubicBezTo>
                    <a:cubicBezTo>
                      <a:pt x="3872" y="38848"/>
                      <a:pt x="3999" y="38798"/>
                      <a:pt x="4151" y="38772"/>
                    </a:cubicBezTo>
                    <a:cubicBezTo>
                      <a:pt x="4277" y="38747"/>
                      <a:pt x="4328" y="38722"/>
                      <a:pt x="4404" y="38722"/>
                    </a:cubicBezTo>
                    <a:cubicBezTo>
                      <a:pt x="4454" y="38671"/>
                      <a:pt x="4530" y="38671"/>
                      <a:pt x="4530" y="38671"/>
                    </a:cubicBezTo>
                    <a:lnTo>
                      <a:pt x="4530" y="38671"/>
                    </a:lnTo>
                    <a:cubicBezTo>
                      <a:pt x="4555" y="38722"/>
                      <a:pt x="4530" y="38747"/>
                      <a:pt x="4454" y="38899"/>
                    </a:cubicBezTo>
                    <a:cubicBezTo>
                      <a:pt x="4454" y="38924"/>
                      <a:pt x="4429" y="38975"/>
                      <a:pt x="4429" y="39000"/>
                    </a:cubicBezTo>
                    <a:cubicBezTo>
                      <a:pt x="4328" y="39228"/>
                      <a:pt x="4252" y="39430"/>
                      <a:pt x="4125" y="39607"/>
                    </a:cubicBezTo>
                    <a:cubicBezTo>
                      <a:pt x="3948" y="39860"/>
                      <a:pt x="3796" y="40114"/>
                      <a:pt x="3644" y="40316"/>
                    </a:cubicBezTo>
                    <a:cubicBezTo>
                      <a:pt x="3493" y="40544"/>
                      <a:pt x="3315" y="40797"/>
                      <a:pt x="3164" y="41050"/>
                    </a:cubicBezTo>
                    <a:lnTo>
                      <a:pt x="3138" y="41126"/>
                    </a:lnTo>
                    <a:cubicBezTo>
                      <a:pt x="2784" y="41683"/>
                      <a:pt x="2252" y="42568"/>
                      <a:pt x="2784" y="43176"/>
                    </a:cubicBezTo>
                    <a:cubicBezTo>
                      <a:pt x="2986" y="43378"/>
                      <a:pt x="3246" y="43448"/>
                      <a:pt x="3515" y="43448"/>
                    </a:cubicBezTo>
                    <a:cubicBezTo>
                      <a:pt x="3954" y="43448"/>
                      <a:pt x="4415" y="43260"/>
                      <a:pt x="4682" y="43150"/>
                    </a:cubicBezTo>
                    <a:cubicBezTo>
                      <a:pt x="5011" y="43024"/>
                      <a:pt x="5315" y="42821"/>
                      <a:pt x="5644" y="42670"/>
                    </a:cubicBezTo>
                    <a:cubicBezTo>
                      <a:pt x="6099" y="42417"/>
                      <a:pt x="6580" y="42138"/>
                      <a:pt x="7086" y="42012"/>
                    </a:cubicBezTo>
                    <a:lnTo>
                      <a:pt x="7112" y="42012"/>
                    </a:lnTo>
                    <a:lnTo>
                      <a:pt x="7112" y="42037"/>
                    </a:lnTo>
                    <a:cubicBezTo>
                      <a:pt x="7086" y="42138"/>
                      <a:pt x="7061" y="42214"/>
                      <a:pt x="7036" y="42290"/>
                    </a:cubicBezTo>
                    <a:cubicBezTo>
                      <a:pt x="6808" y="42897"/>
                      <a:pt x="6580" y="43454"/>
                      <a:pt x="6808" y="44062"/>
                    </a:cubicBezTo>
                    <a:cubicBezTo>
                      <a:pt x="6960" y="44542"/>
                      <a:pt x="7314" y="44922"/>
                      <a:pt x="7744" y="45099"/>
                    </a:cubicBezTo>
                    <a:cubicBezTo>
                      <a:pt x="7782" y="45156"/>
                      <a:pt x="7834" y="45185"/>
                      <a:pt x="7890" y="45185"/>
                    </a:cubicBezTo>
                    <a:cubicBezTo>
                      <a:pt x="7909" y="45185"/>
                      <a:pt x="7928" y="45181"/>
                      <a:pt x="7947" y="45175"/>
                    </a:cubicBezTo>
                    <a:cubicBezTo>
                      <a:pt x="8073" y="45200"/>
                      <a:pt x="8175" y="45226"/>
                      <a:pt x="8301" y="45226"/>
                    </a:cubicBezTo>
                    <a:cubicBezTo>
                      <a:pt x="8309" y="45226"/>
                      <a:pt x="8318" y="45226"/>
                      <a:pt x="8326" y="45226"/>
                    </a:cubicBezTo>
                    <a:cubicBezTo>
                      <a:pt x="9885" y="45226"/>
                      <a:pt x="11239" y="42891"/>
                      <a:pt x="11591" y="41632"/>
                    </a:cubicBezTo>
                    <a:cubicBezTo>
                      <a:pt x="11616" y="41505"/>
                      <a:pt x="11642" y="41278"/>
                      <a:pt x="11718" y="40949"/>
                    </a:cubicBezTo>
                    <a:cubicBezTo>
                      <a:pt x="11895" y="39785"/>
                      <a:pt x="12249" y="37861"/>
                      <a:pt x="12907" y="37709"/>
                    </a:cubicBezTo>
                    <a:cubicBezTo>
                      <a:pt x="12946" y="37696"/>
                      <a:pt x="12984" y="37690"/>
                      <a:pt x="13023" y="37690"/>
                    </a:cubicBezTo>
                    <a:cubicBezTo>
                      <a:pt x="13213" y="37690"/>
                      <a:pt x="13406" y="37841"/>
                      <a:pt x="13616" y="38114"/>
                    </a:cubicBezTo>
                    <a:cubicBezTo>
                      <a:pt x="14172" y="38899"/>
                      <a:pt x="14451" y="39860"/>
                      <a:pt x="14704" y="40772"/>
                    </a:cubicBezTo>
                    <a:cubicBezTo>
                      <a:pt x="14780" y="41025"/>
                      <a:pt x="14881" y="41278"/>
                      <a:pt x="14932" y="41531"/>
                    </a:cubicBezTo>
                    <a:cubicBezTo>
                      <a:pt x="15058" y="41936"/>
                      <a:pt x="15463" y="43201"/>
                      <a:pt x="16172" y="43555"/>
                    </a:cubicBezTo>
                    <a:cubicBezTo>
                      <a:pt x="16311" y="43633"/>
                      <a:pt x="16441" y="43663"/>
                      <a:pt x="16579" y="43663"/>
                    </a:cubicBezTo>
                    <a:cubicBezTo>
                      <a:pt x="16667" y="43663"/>
                      <a:pt x="16757" y="43651"/>
                      <a:pt x="16855" y="43631"/>
                    </a:cubicBezTo>
                    <a:cubicBezTo>
                      <a:pt x="17437" y="43429"/>
                      <a:pt x="17918" y="42670"/>
                      <a:pt x="18045" y="42062"/>
                    </a:cubicBezTo>
                    <a:cubicBezTo>
                      <a:pt x="18095" y="41733"/>
                      <a:pt x="18070" y="41404"/>
                      <a:pt x="17994" y="41050"/>
                    </a:cubicBezTo>
                    <a:cubicBezTo>
                      <a:pt x="17994" y="40999"/>
                      <a:pt x="17969" y="40898"/>
                      <a:pt x="17943" y="40797"/>
                    </a:cubicBezTo>
                    <a:cubicBezTo>
                      <a:pt x="17867" y="40594"/>
                      <a:pt x="17817" y="40341"/>
                      <a:pt x="17918" y="40189"/>
                    </a:cubicBezTo>
                    <a:cubicBezTo>
                      <a:pt x="17969" y="40114"/>
                      <a:pt x="17969" y="40114"/>
                      <a:pt x="17994" y="40063"/>
                    </a:cubicBezTo>
                    <a:cubicBezTo>
                      <a:pt x="18045" y="40063"/>
                      <a:pt x="18070" y="40063"/>
                      <a:pt x="18120" y="40012"/>
                    </a:cubicBezTo>
                    <a:cubicBezTo>
                      <a:pt x="19361" y="39253"/>
                      <a:pt x="18981" y="37988"/>
                      <a:pt x="18551" y="36824"/>
                    </a:cubicBezTo>
                    <a:cubicBezTo>
                      <a:pt x="18475" y="36621"/>
                      <a:pt x="18374" y="36444"/>
                      <a:pt x="18323" y="36241"/>
                    </a:cubicBezTo>
                    <a:cubicBezTo>
                      <a:pt x="18095" y="35735"/>
                      <a:pt x="17867" y="35204"/>
                      <a:pt x="17817" y="34647"/>
                    </a:cubicBezTo>
                    <a:cubicBezTo>
                      <a:pt x="17791" y="34318"/>
                      <a:pt x="17817" y="34090"/>
                      <a:pt x="17943" y="33863"/>
                    </a:cubicBezTo>
                    <a:cubicBezTo>
                      <a:pt x="18045" y="33685"/>
                      <a:pt x="18247" y="33559"/>
                      <a:pt x="18500" y="33534"/>
                    </a:cubicBezTo>
                    <a:cubicBezTo>
                      <a:pt x="18829" y="33534"/>
                      <a:pt x="19107" y="33660"/>
                      <a:pt x="19234" y="33863"/>
                    </a:cubicBezTo>
                    <a:cubicBezTo>
                      <a:pt x="19512" y="34369"/>
                      <a:pt x="19816" y="34925"/>
                      <a:pt x="20069" y="35432"/>
                    </a:cubicBezTo>
                    <a:lnTo>
                      <a:pt x="20094" y="35482"/>
                    </a:lnTo>
                    <a:cubicBezTo>
                      <a:pt x="20474" y="36241"/>
                      <a:pt x="20727" y="36975"/>
                      <a:pt x="20980" y="37760"/>
                    </a:cubicBezTo>
                    <a:cubicBezTo>
                      <a:pt x="21081" y="38089"/>
                      <a:pt x="21208" y="38443"/>
                      <a:pt x="21284" y="38747"/>
                    </a:cubicBezTo>
                    <a:cubicBezTo>
                      <a:pt x="21588" y="39506"/>
                      <a:pt x="21891" y="40088"/>
                      <a:pt x="22271" y="40493"/>
                    </a:cubicBezTo>
                    <a:cubicBezTo>
                      <a:pt x="22529" y="40752"/>
                      <a:pt x="22881" y="40893"/>
                      <a:pt x="23240" y="40893"/>
                    </a:cubicBezTo>
                    <a:cubicBezTo>
                      <a:pt x="23408" y="40893"/>
                      <a:pt x="23577" y="40862"/>
                      <a:pt x="23739" y="40797"/>
                    </a:cubicBezTo>
                    <a:cubicBezTo>
                      <a:pt x="24245" y="40620"/>
                      <a:pt x="24549" y="40164"/>
                      <a:pt x="24625" y="39607"/>
                    </a:cubicBezTo>
                    <a:cubicBezTo>
                      <a:pt x="24650" y="39000"/>
                      <a:pt x="24321" y="38393"/>
                      <a:pt x="24017" y="37886"/>
                    </a:cubicBezTo>
                    <a:lnTo>
                      <a:pt x="23992" y="37836"/>
                    </a:lnTo>
                    <a:cubicBezTo>
                      <a:pt x="23941" y="37760"/>
                      <a:pt x="23891" y="37709"/>
                      <a:pt x="23865" y="37633"/>
                    </a:cubicBezTo>
                    <a:cubicBezTo>
                      <a:pt x="23739" y="37431"/>
                      <a:pt x="23612" y="37203"/>
                      <a:pt x="23511" y="36975"/>
                    </a:cubicBezTo>
                    <a:cubicBezTo>
                      <a:pt x="23283" y="36545"/>
                      <a:pt x="23384" y="36166"/>
                      <a:pt x="23435" y="35735"/>
                    </a:cubicBezTo>
                    <a:cubicBezTo>
                      <a:pt x="23486" y="35609"/>
                      <a:pt x="23486" y="35533"/>
                      <a:pt x="23511" y="35406"/>
                    </a:cubicBezTo>
                    <a:cubicBezTo>
                      <a:pt x="23612" y="34698"/>
                      <a:pt x="23157" y="34166"/>
                      <a:pt x="22726" y="33660"/>
                    </a:cubicBezTo>
                    <a:cubicBezTo>
                      <a:pt x="22600" y="33534"/>
                      <a:pt x="22499" y="33407"/>
                      <a:pt x="22397" y="33280"/>
                    </a:cubicBezTo>
                    <a:lnTo>
                      <a:pt x="22347" y="33205"/>
                    </a:lnTo>
                    <a:cubicBezTo>
                      <a:pt x="21790" y="32496"/>
                      <a:pt x="21259" y="31762"/>
                      <a:pt x="20980" y="30902"/>
                    </a:cubicBezTo>
                    <a:cubicBezTo>
                      <a:pt x="20854" y="30497"/>
                      <a:pt x="20854" y="29484"/>
                      <a:pt x="21259" y="29105"/>
                    </a:cubicBezTo>
                    <a:cubicBezTo>
                      <a:pt x="21389" y="29007"/>
                      <a:pt x="21520" y="28951"/>
                      <a:pt x="21664" y="28951"/>
                    </a:cubicBezTo>
                    <a:cubicBezTo>
                      <a:pt x="21744" y="28951"/>
                      <a:pt x="21827" y="28968"/>
                      <a:pt x="21917" y="29003"/>
                    </a:cubicBezTo>
                    <a:cubicBezTo>
                      <a:pt x="22473" y="29231"/>
                      <a:pt x="22878" y="29889"/>
                      <a:pt x="23157" y="30370"/>
                    </a:cubicBezTo>
                    <a:cubicBezTo>
                      <a:pt x="23182" y="30395"/>
                      <a:pt x="23233" y="30471"/>
                      <a:pt x="23258" y="30497"/>
                    </a:cubicBezTo>
                    <a:cubicBezTo>
                      <a:pt x="23815" y="31433"/>
                      <a:pt x="24245" y="32395"/>
                      <a:pt x="24650" y="33432"/>
                    </a:cubicBezTo>
                    <a:cubicBezTo>
                      <a:pt x="24751" y="33685"/>
                      <a:pt x="24878" y="33938"/>
                      <a:pt x="24954" y="34192"/>
                    </a:cubicBezTo>
                    <a:cubicBezTo>
                      <a:pt x="25257" y="34900"/>
                      <a:pt x="25586" y="35583"/>
                      <a:pt x="26194" y="35938"/>
                    </a:cubicBezTo>
                    <a:cubicBezTo>
                      <a:pt x="26421" y="36064"/>
                      <a:pt x="26700" y="36115"/>
                      <a:pt x="27029" y="36115"/>
                    </a:cubicBezTo>
                    <a:cubicBezTo>
                      <a:pt x="27105" y="36115"/>
                      <a:pt x="27181" y="36115"/>
                      <a:pt x="27231" y="36090"/>
                    </a:cubicBezTo>
                    <a:cubicBezTo>
                      <a:pt x="27302" y="36084"/>
                      <a:pt x="27364" y="36079"/>
                      <a:pt x="27421" y="36079"/>
                    </a:cubicBezTo>
                    <a:cubicBezTo>
                      <a:pt x="27611" y="36079"/>
                      <a:pt x="27745" y="36129"/>
                      <a:pt x="27940" y="36343"/>
                    </a:cubicBezTo>
                    <a:cubicBezTo>
                      <a:pt x="28041" y="36444"/>
                      <a:pt x="28168" y="36697"/>
                      <a:pt x="28345" y="37001"/>
                    </a:cubicBezTo>
                    <a:cubicBezTo>
                      <a:pt x="28851" y="37861"/>
                      <a:pt x="29585" y="39202"/>
                      <a:pt x="30268" y="39228"/>
                    </a:cubicBezTo>
                    <a:cubicBezTo>
                      <a:pt x="30496" y="39228"/>
                      <a:pt x="30724" y="39101"/>
                      <a:pt x="30901" y="38848"/>
                    </a:cubicBezTo>
                    <a:cubicBezTo>
                      <a:pt x="31280" y="38291"/>
                      <a:pt x="31154" y="37482"/>
                      <a:pt x="31103" y="36849"/>
                    </a:cubicBezTo>
                    <a:lnTo>
                      <a:pt x="31103" y="36798"/>
                    </a:lnTo>
                    <a:cubicBezTo>
                      <a:pt x="30977" y="35761"/>
                      <a:pt x="30597" y="34900"/>
                      <a:pt x="29964" y="34166"/>
                    </a:cubicBezTo>
                    <a:cubicBezTo>
                      <a:pt x="29509" y="33635"/>
                      <a:pt x="28977" y="33129"/>
                      <a:pt x="28471" y="32673"/>
                    </a:cubicBezTo>
                    <a:cubicBezTo>
                      <a:pt x="27839" y="32066"/>
                      <a:pt x="27181" y="31484"/>
                      <a:pt x="26649" y="30699"/>
                    </a:cubicBezTo>
                    <a:cubicBezTo>
                      <a:pt x="26345" y="30319"/>
                      <a:pt x="25713" y="29408"/>
                      <a:pt x="26270" y="28801"/>
                    </a:cubicBezTo>
                    <a:cubicBezTo>
                      <a:pt x="26472" y="28573"/>
                      <a:pt x="26725" y="28421"/>
                      <a:pt x="27054" y="28421"/>
                    </a:cubicBezTo>
                    <a:cubicBezTo>
                      <a:pt x="27069" y="28421"/>
                      <a:pt x="27084" y="28421"/>
                      <a:pt x="27099" y="28421"/>
                    </a:cubicBezTo>
                    <a:cubicBezTo>
                      <a:pt x="27816" y="28421"/>
                      <a:pt x="28475" y="29008"/>
                      <a:pt x="28674" y="29206"/>
                    </a:cubicBezTo>
                    <a:cubicBezTo>
                      <a:pt x="29306" y="29788"/>
                      <a:pt x="29762" y="30598"/>
                      <a:pt x="30243" y="31306"/>
                    </a:cubicBezTo>
                    <a:cubicBezTo>
                      <a:pt x="30622" y="31914"/>
                      <a:pt x="31002" y="32547"/>
                      <a:pt x="31483" y="33078"/>
                    </a:cubicBezTo>
                    <a:cubicBezTo>
                      <a:pt x="31989" y="33660"/>
                      <a:pt x="32622" y="34267"/>
                      <a:pt x="33406" y="34369"/>
                    </a:cubicBezTo>
                    <a:cubicBezTo>
                      <a:pt x="33508" y="34369"/>
                      <a:pt x="33558" y="34369"/>
                      <a:pt x="33609" y="34293"/>
                    </a:cubicBezTo>
                    <a:cubicBezTo>
                      <a:pt x="34014" y="33711"/>
                      <a:pt x="33761" y="33078"/>
                      <a:pt x="33482" y="32597"/>
                    </a:cubicBezTo>
                    <a:cubicBezTo>
                      <a:pt x="33280" y="32293"/>
                      <a:pt x="33052" y="31964"/>
                      <a:pt x="32850" y="31661"/>
                    </a:cubicBezTo>
                    <a:lnTo>
                      <a:pt x="32748" y="31534"/>
                    </a:lnTo>
                    <a:cubicBezTo>
                      <a:pt x="32242" y="30826"/>
                      <a:pt x="31989" y="30319"/>
                      <a:pt x="31989" y="29510"/>
                    </a:cubicBezTo>
                    <a:cubicBezTo>
                      <a:pt x="31989" y="28674"/>
                      <a:pt x="31660" y="28143"/>
                      <a:pt x="30901" y="27738"/>
                    </a:cubicBezTo>
                    <a:cubicBezTo>
                      <a:pt x="29813" y="27131"/>
                      <a:pt x="28724" y="26371"/>
                      <a:pt x="28497" y="25081"/>
                    </a:cubicBezTo>
                    <a:cubicBezTo>
                      <a:pt x="28421" y="24625"/>
                      <a:pt x="28446" y="24043"/>
                      <a:pt x="28750" y="23739"/>
                    </a:cubicBezTo>
                    <a:cubicBezTo>
                      <a:pt x="28882" y="23623"/>
                      <a:pt x="29047" y="23573"/>
                      <a:pt x="29245" y="23573"/>
                    </a:cubicBezTo>
                    <a:cubicBezTo>
                      <a:pt x="29349" y="23573"/>
                      <a:pt x="29463" y="23587"/>
                      <a:pt x="29585" y="23613"/>
                    </a:cubicBezTo>
                    <a:cubicBezTo>
                      <a:pt x="30243" y="23815"/>
                      <a:pt x="30850" y="24246"/>
                      <a:pt x="31382" y="24726"/>
                    </a:cubicBezTo>
                    <a:cubicBezTo>
                      <a:pt x="31787" y="25081"/>
                      <a:pt x="32268" y="25511"/>
                      <a:pt x="32622" y="26017"/>
                    </a:cubicBezTo>
                    <a:cubicBezTo>
                      <a:pt x="32976" y="26523"/>
                      <a:pt x="33229" y="27105"/>
                      <a:pt x="33508" y="27662"/>
                    </a:cubicBezTo>
                    <a:cubicBezTo>
                      <a:pt x="33761" y="28219"/>
                      <a:pt x="34014" y="28750"/>
                      <a:pt x="34317" y="29231"/>
                    </a:cubicBezTo>
                    <a:cubicBezTo>
                      <a:pt x="34798" y="29940"/>
                      <a:pt x="35507" y="30648"/>
                      <a:pt x="36519" y="31458"/>
                    </a:cubicBezTo>
                    <a:cubicBezTo>
                      <a:pt x="37101" y="31939"/>
                      <a:pt x="37835" y="32445"/>
                      <a:pt x="38620" y="32547"/>
                    </a:cubicBezTo>
                    <a:cubicBezTo>
                      <a:pt x="38696" y="32547"/>
                      <a:pt x="38797" y="32471"/>
                      <a:pt x="38797" y="32420"/>
                    </a:cubicBezTo>
                    <a:cubicBezTo>
                      <a:pt x="39075" y="31458"/>
                      <a:pt x="38949" y="30421"/>
                      <a:pt x="38417" y="29510"/>
                    </a:cubicBezTo>
                    <a:cubicBezTo>
                      <a:pt x="38114" y="29029"/>
                      <a:pt x="37785" y="28725"/>
                      <a:pt x="37354" y="28345"/>
                    </a:cubicBezTo>
                    <a:cubicBezTo>
                      <a:pt x="37203" y="28168"/>
                      <a:pt x="37025" y="28016"/>
                      <a:pt x="36848" y="27865"/>
                    </a:cubicBezTo>
                    <a:lnTo>
                      <a:pt x="36798" y="27789"/>
                    </a:lnTo>
                    <a:cubicBezTo>
                      <a:pt x="36570" y="27586"/>
                      <a:pt x="36190" y="27207"/>
                      <a:pt x="36317" y="26903"/>
                    </a:cubicBezTo>
                    <a:cubicBezTo>
                      <a:pt x="36393" y="26776"/>
                      <a:pt x="36443" y="26726"/>
                      <a:pt x="36570" y="26700"/>
                    </a:cubicBezTo>
                    <a:cubicBezTo>
                      <a:pt x="36626" y="26683"/>
                      <a:pt x="36690" y="26675"/>
                      <a:pt x="36759" y="26675"/>
                    </a:cubicBezTo>
                    <a:cubicBezTo>
                      <a:pt x="37189" y="26675"/>
                      <a:pt x="37823" y="26978"/>
                      <a:pt x="38063" y="27131"/>
                    </a:cubicBezTo>
                    <a:cubicBezTo>
                      <a:pt x="38316" y="27283"/>
                      <a:pt x="38569" y="27485"/>
                      <a:pt x="38797" y="27662"/>
                    </a:cubicBezTo>
                    <a:cubicBezTo>
                      <a:pt x="39252" y="28042"/>
                      <a:pt x="39759" y="28421"/>
                      <a:pt x="40366" y="28624"/>
                    </a:cubicBezTo>
                    <a:cubicBezTo>
                      <a:pt x="40534" y="28676"/>
                      <a:pt x="40805" y="28733"/>
                      <a:pt x="41084" y="28733"/>
                    </a:cubicBezTo>
                    <a:cubicBezTo>
                      <a:pt x="41479" y="28733"/>
                      <a:pt x="41888" y="28619"/>
                      <a:pt x="42036" y="28219"/>
                    </a:cubicBezTo>
                    <a:cubicBezTo>
                      <a:pt x="42239" y="27738"/>
                      <a:pt x="41960" y="27257"/>
                      <a:pt x="41631" y="26852"/>
                    </a:cubicBezTo>
                    <a:cubicBezTo>
                      <a:pt x="41404" y="26523"/>
                      <a:pt x="41125" y="26220"/>
                      <a:pt x="40872" y="25891"/>
                    </a:cubicBezTo>
                    <a:cubicBezTo>
                      <a:pt x="40644" y="25638"/>
                      <a:pt x="40467" y="25384"/>
                      <a:pt x="40239" y="25106"/>
                    </a:cubicBezTo>
                    <a:cubicBezTo>
                      <a:pt x="40214" y="25055"/>
                      <a:pt x="40138" y="24980"/>
                      <a:pt x="40088" y="24929"/>
                    </a:cubicBezTo>
                    <a:cubicBezTo>
                      <a:pt x="39968" y="24784"/>
                      <a:pt x="39832" y="24617"/>
                      <a:pt x="39707" y="24441"/>
                    </a:cubicBezTo>
                    <a:lnTo>
                      <a:pt x="39707" y="24441"/>
                    </a:lnTo>
                    <a:cubicBezTo>
                      <a:pt x="39966" y="24892"/>
                      <a:pt x="40315" y="25308"/>
                      <a:pt x="40619" y="25713"/>
                    </a:cubicBezTo>
                    <a:cubicBezTo>
                      <a:pt x="40720" y="25840"/>
                      <a:pt x="40822" y="25967"/>
                      <a:pt x="40948" y="26093"/>
                    </a:cubicBezTo>
                    <a:cubicBezTo>
                      <a:pt x="40999" y="26194"/>
                      <a:pt x="41075" y="26245"/>
                      <a:pt x="41125" y="26346"/>
                    </a:cubicBezTo>
                    <a:cubicBezTo>
                      <a:pt x="41353" y="26625"/>
                      <a:pt x="41606" y="26903"/>
                      <a:pt x="41809" y="27232"/>
                    </a:cubicBezTo>
                    <a:cubicBezTo>
                      <a:pt x="41809" y="27257"/>
                      <a:pt x="41834" y="27257"/>
                      <a:pt x="41834" y="27308"/>
                    </a:cubicBezTo>
                    <a:cubicBezTo>
                      <a:pt x="41859" y="27358"/>
                      <a:pt x="41935" y="27434"/>
                      <a:pt x="41960" y="27485"/>
                    </a:cubicBezTo>
                    <a:cubicBezTo>
                      <a:pt x="41986" y="27510"/>
                      <a:pt x="41986" y="27586"/>
                      <a:pt x="42011" y="27612"/>
                    </a:cubicBezTo>
                    <a:cubicBezTo>
                      <a:pt x="42087" y="27890"/>
                      <a:pt x="42087" y="28092"/>
                      <a:pt x="41935" y="28219"/>
                    </a:cubicBezTo>
                    <a:cubicBezTo>
                      <a:pt x="41803" y="28340"/>
                      <a:pt x="41599" y="28380"/>
                      <a:pt x="41395" y="28380"/>
                    </a:cubicBezTo>
                    <a:cubicBezTo>
                      <a:pt x="41128" y="28380"/>
                      <a:pt x="40860" y="28312"/>
                      <a:pt x="40746" y="28270"/>
                    </a:cubicBezTo>
                    <a:cubicBezTo>
                      <a:pt x="40189" y="28118"/>
                      <a:pt x="39708" y="27738"/>
                      <a:pt x="39227" y="27358"/>
                    </a:cubicBezTo>
                    <a:cubicBezTo>
                      <a:pt x="38670" y="26878"/>
                      <a:pt x="38063" y="26422"/>
                      <a:pt x="37304" y="26371"/>
                    </a:cubicBezTo>
                    <a:cubicBezTo>
                      <a:pt x="37152" y="26371"/>
                      <a:pt x="37000" y="26371"/>
                      <a:pt x="36874" y="26422"/>
                    </a:cubicBezTo>
                    <a:lnTo>
                      <a:pt x="36874" y="26371"/>
                    </a:lnTo>
                    <a:cubicBezTo>
                      <a:pt x="36317" y="25435"/>
                      <a:pt x="35811" y="24549"/>
                      <a:pt x="34900" y="23917"/>
                    </a:cubicBezTo>
                    <a:cubicBezTo>
                      <a:pt x="34646" y="23714"/>
                      <a:pt x="34393" y="23537"/>
                      <a:pt x="34166" y="23335"/>
                    </a:cubicBezTo>
                    <a:cubicBezTo>
                      <a:pt x="33837" y="23081"/>
                      <a:pt x="33508" y="22803"/>
                      <a:pt x="33128" y="22575"/>
                    </a:cubicBezTo>
                    <a:lnTo>
                      <a:pt x="33077" y="22550"/>
                    </a:lnTo>
                    <a:lnTo>
                      <a:pt x="33128" y="22550"/>
                    </a:lnTo>
                    <a:cubicBezTo>
                      <a:pt x="33634" y="22550"/>
                      <a:pt x="34140" y="22525"/>
                      <a:pt x="34646" y="22499"/>
                    </a:cubicBezTo>
                    <a:cubicBezTo>
                      <a:pt x="34975" y="22449"/>
                      <a:pt x="35279" y="22423"/>
                      <a:pt x="35558" y="22423"/>
                    </a:cubicBezTo>
                    <a:cubicBezTo>
                      <a:pt x="35671" y="22419"/>
                      <a:pt x="35784" y="22417"/>
                      <a:pt x="35896" y="22417"/>
                    </a:cubicBezTo>
                    <a:cubicBezTo>
                      <a:pt x="37134" y="22417"/>
                      <a:pt x="38290" y="22674"/>
                      <a:pt x="39404" y="23208"/>
                    </a:cubicBezTo>
                    <a:cubicBezTo>
                      <a:pt x="39380" y="23248"/>
                      <a:pt x="39364" y="23296"/>
                      <a:pt x="39355" y="23348"/>
                    </a:cubicBezTo>
                    <a:lnTo>
                      <a:pt x="39355" y="23348"/>
                    </a:lnTo>
                    <a:cubicBezTo>
                      <a:pt x="39391" y="23263"/>
                      <a:pt x="39448" y="23196"/>
                      <a:pt x="39506" y="23157"/>
                    </a:cubicBezTo>
                    <a:cubicBezTo>
                      <a:pt x="39631" y="23082"/>
                      <a:pt x="39804" y="23052"/>
                      <a:pt x="40001" y="23052"/>
                    </a:cubicBezTo>
                    <a:cubicBezTo>
                      <a:pt x="40597" y="23052"/>
                      <a:pt x="41415" y="23328"/>
                      <a:pt x="41834" y="23461"/>
                    </a:cubicBezTo>
                    <a:cubicBezTo>
                      <a:pt x="41884" y="23486"/>
                      <a:pt x="41960" y="23486"/>
                      <a:pt x="41986" y="23537"/>
                    </a:cubicBezTo>
                    <a:lnTo>
                      <a:pt x="42264" y="23613"/>
                    </a:lnTo>
                    <a:cubicBezTo>
                      <a:pt x="43064" y="23886"/>
                      <a:pt x="43845" y="24125"/>
                      <a:pt x="44668" y="24125"/>
                    </a:cubicBezTo>
                    <a:cubicBezTo>
                      <a:pt x="44835" y="24125"/>
                      <a:pt x="45004" y="24115"/>
                      <a:pt x="45174" y="24094"/>
                    </a:cubicBezTo>
                    <a:cubicBezTo>
                      <a:pt x="45579" y="24043"/>
                      <a:pt x="46541" y="23815"/>
                      <a:pt x="46592" y="23107"/>
                    </a:cubicBezTo>
                    <a:cubicBezTo>
                      <a:pt x="46668" y="22423"/>
                      <a:pt x="45934" y="22019"/>
                      <a:pt x="45402" y="21715"/>
                    </a:cubicBezTo>
                    <a:lnTo>
                      <a:pt x="45326" y="21690"/>
                    </a:lnTo>
                    <a:cubicBezTo>
                      <a:pt x="45276" y="21664"/>
                      <a:pt x="45250" y="21639"/>
                      <a:pt x="45174" y="21639"/>
                    </a:cubicBezTo>
                    <a:cubicBezTo>
                      <a:pt x="45023" y="21538"/>
                      <a:pt x="44871" y="21462"/>
                      <a:pt x="44744" y="21386"/>
                    </a:cubicBezTo>
                    <a:cubicBezTo>
                      <a:pt x="44390" y="21158"/>
                      <a:pt x="44441" y="21006"/>
                      <a:pt x="44618" y="20627"/>
                    </a:cubicBezTo>
                    <a:cubicBezTo>
                      <a:pt x="44643" y="20576"/>
                      <a:pt x="44643" y="20551"/>
                      <a:pt x="44668" y="20525"/>
                    </a:cubicBezTo>
                    <a:cubicBezTo>
                      <a:pt x="44795" y="20247"/>
                      <a:pt x="44921" y="20019"/>
                      <a:pt x="44795" y="19665"/>
                    </a:cubicBezTo>
                    <a:cubicBezTo>
                      <a:pt x="44632" y="19155"/>
                      <a:pt x="44194" y="19133"/>
                      <a:pt x="43751" y="19133"/>
                    </a:cubicBezTo>
                    <a:cubicBezTo>
                      <a:pt x="43711" y="19133"/>
                      <a:pt x="43671" y="19133"/>
                      <a:pt x="43631" y="19133"/>
                    </a:cubicBezTo>
                    <a:lnTo>
                      <a:pt x="43023" y="19133"/>
                    </a:lnTo>
                    <a:cubicBezTo>
                      <a:pt x="42897" y="19108"/>
                      <a:pt x="42871" y="19108"/>
                      <a:pt x="42846" y="19058"/>
                    </a:cubicBezTo>
                    <a:cubicBezTo>
                      <a:pt x="42796" y="19032"/>
                      <a:pt x="42846" y="19007"/>
                      <a:pt x="42897" y="18906"/>
                    </a:cubicBezTo>
                    <a:cubicBezTo>
                      <a:pt x="42922" y="18880"/>
                      <a:pt x="42922" y="18804"/>
                      <a:pt x="42973" y="18779"/>
                    </a:cubicBezTo>
                    <a:cubicBezTo>
                      <a:pt x="42998" y="18754"/>
                      <a:pt x="43023" y="18678"/>
                      <a:pt x="43023" y="18653"/>
                    </a:cubicBezTo>
                    <a:cubicBezTo>
                      <a:pt x="43049" y="18602"/>
                      <a:pt x="43125" y="18501"/>
                      <a:pt x="43125" y="18425"/>
                    </a:cubicBezTo>
                    <a:cubicBezTo>
                      <a:pt x="43175" y="18146"/>
                      <a:pt x="43125" y="17893"/>
                      <a:pt x="42897" y="17615"/>
                    </a:cubicBezTo>
                    <a:cubicBezTo>
                      <a:pt x="42659" y="17312"/>
                      <a:pt x="42305" y="17208"/>
                      <a:pt x="41916" y="17208"/>
                    </a:cubicBezTo>
                    <a:cubicBezTo>
                      <a:pt x="41397" y="17208"/>
                      <a:pt x="40815" y="17394"/>
                      <a:pt x="40366" y="17539"/>
                    </a:cubicBezTo>
                    <a:lnTo>
                      <a:pt x="40265" y="17590"/>
                    </a:lnTo>
                    <a:cubicBezTo>
                      <a:pt x="39885" y="17716"/>
                      <a:pt x="39506" y="17843"/>
                      <a:pt x="39177" y="17995"/>
                    </a:cubicBezTo>
                    <a:cubicBezTo>
                      <a:pt x="38341" y="18298"/>
                      <a:pt x="37481" y="18627"/>
                      <a:pt x="36595" y="18779"/>
                    </a:cubicBezTo>
                    <a:lnTo>
                      <a:pt x="36545" y="18779"/>
                    </a:lnTo>
                    <a:cubicBezTo>
                      <a:pt x="36424" y="18807"/>
                      <a:pt x="36294" y="18831"/>
                      <a:pt x="36171" y="18831"/>
                    </a:cubicBezTo>
                    <a:cubicBezTo>
                      <a:pt x="36037" y="18831"/>
                      <a:pt x="35911" y="18802"/>
                      <a:pt x="35816" y="18718"/>
                    </a:cubicBezTo>
                    <a:lnTo>
                      <a:pt x="35816" y="18718"/>
                    </a:lnTo>
                    <a:cubicBezTo>
                      <a:pt x="35897" y="18843"/>
                      <a:pt x="36031" y="18937"/>
                      <a:pt x="36241" y="18982"/>
                    </a:cubicBezTo>
                    <a:cubicBezTo>
                      <a:pt x="36344" y="19007"/>
                      <a:pt x="36454" y="19018"/>
                      <a:pt x="36567" y="19018"/>
                    </a:cubicBezTo>
                    <a:cubicBezTo>
                      <a:pt x="36897" y="19018"/>
                      <a:pt x="37255" y="18924"/>
                      <a:pt x="37557" y="18830"/>
                    </a:cubicBezTo>
                    <a:cubicBezTo>
                      <a:pt x="37633" y="18779"/>
                      <a:pt x="37683" y="18779"/>
                      <a:pt x="37759" y="18754"/>
                    </a:cubicBezTo>
                    <a:cubicBezTo>
                      <a:pt x="38468" y="18577"/>
                      <a:pt x="39202" y="18298"/>
                      <a:pt x="39936" y="18020"/>
                    </a:cubicBezTo>
                    <a:cubicBezTo>
                      <a:pt x="40037" y="17995"/>
                      <a:pt x="40164" y="17944"/>
                      <a:pt x="40290" y="17893"/>
                    </a:cubicBezTo>
                    <a:cubicBezTo>
                      <a:pt x="40849" y="17670"/>
                      <a:pt x="41545" y="17391"/>
                      <a:pt x="42126" y="17391"/>
                    </a:cubicBezTo>
                    <a:cubicBezTo>
                      <a:pt x="42334" y="17391"/>
                      <a:pt x="42527" y="17427"/>
                      <a:pt x="42694" y="17514"/>
                    </a:cubicBezTo>
                    <a:cubicBezTo>
                      <a:pt x="43200" y="17767"/>
                      <a:pt x="43074" y="18146"/>
                      <a:pt x="42947" y="18526"/>
                    </a:cubicBezTo>
                    <a:cubicBezTo>
                      <a:pt x="42846" y="18754"/>
                      <a:pt x="42770" y="19007"/>
                      <a:pt x="42821" y="19235"/>
                    </a:cubicBezTo>
                    <a:cubicBezTo>
                      <a:pt x="42821" y="19285"/>
                      <a:pt x="42897" y="19361"/>
                      <a:pt x="42973" y="19361"/>
                    </a:cubicBezTo>
                    <a:cubicBezTo>
                      <a:pt x="43099" y="19361"/>
                      <a:pt x="43226" y="19361"/>
                      <a:pt x="43378" y="19336"/>
                    </a:cubicBezTo>
                    <a:cubicBezTo>
                      <a:pt x="43557" y="19318"/>
                      <a:pt x="43751" y="19300"/>
                      <a:pt x="43937" y="19300"/>
                    </a:cubicBezTo>
                    <a:cubicBezTo>
                      <a:pt x="44277" y="19300"/>
                      <a:pt x="44588" y="19360"/>
                      <a:pt x="44719" y="19589"/>
                    </a:cubicBezTo>
                    <a:lnTo>
                      <a:pt x="44719" y="19614"/>
                    </a:lnTo>
                    <a:lnTo>
                      <a:pt x="44668" y="19614"/>
                    </a:lnTo>
                    <a:cubicBezTo>
                      <a:pt x="43352" y="20171"/>
                      <a:pt x="41859" y="20247"/>
                      <a:pt x="40442" y="20272"/>
                    </a:cubicBezTo>
                    <a:cubicBezTo>
                      <a:pt x="38316" y="20348"/>
                      <a:pt x="36317" y="20424"/>
                      <a:pt x="34722" y="22019"/>
                    </a:cubicBezTo>
                    <a:lnTo>
                      <a:pt x="34621" y="22019"/>
                    </a:lnTo>
                    <a:cubicBezTo>
                      <a:pt x="34176" y="22056"/>
                      <a:pt x="33718" y="22079"/>
                      <a:pt x="33266" y="22079"/>
                    </a:cubicBezTo>
                    <a:cubicBezTo>
                      <a:pt x="33101" y="22079"/>
                      <a:pt x="32936" y="22076"/>
                      <a:pt x="32774" y="22069"/>
                    </a:cubicBezTo>
                    <a:cubicBezTo>
                      <a:pt x="31458" y="21993"/>
                      <a:pt x="30293" y="21436"/>
                      <a:pt x="29231" y="20829"/>
                    </a:cubicBezTo>
                    <a:lnTo>
                      <a:pt x="29205" y="20804"/>
                    </a:lnTo>
                    <a:lnTo>
                      <a:pt x="29281" y="20804"/>
                    </a:lnTo>
                    <a:cubicBezTo>
                      <a:pt x="29484" y="20778"/>
                      <a:pt x="29711" y="20753"/>
                      <a:pt x="29914" y="20728"/>
                    </a:cubicBezTo>
                    <a:cubicBezTo>
                      <a:pt x="31103" y="20525"/>
                      <a:pt x="32343" y="20348"/>
                      <a:pt x="33356" y="19538"/>
                    </a:cubicBezTo>
                    <a:cubicBezTo>
                      <a:pt x="34267" y="18830"/>
                      <a:pt x="35026" y="17640"/>
                      <a:pt x="35684" y="16577"/>
                    </a:cubicBezTo>
                    <a:lnTo>
                      <a:pt x="35795" y="16514"/>
                    </a:lnTo>
                    <a:lnTo>
                      <a:pt x="35795" y="16514"/>
                    </a:lnTo>
                    <a:cubicBezTo>
                      <a:pt x="35846" y="16609"/>
                      <a:pt x="35885" y="16715"/>
                      <a:pt x="35912" y="16830"/>
                    </a:cubicBezTo>
                    <a:cubicBezTo>
                      <a:pt x="35949" y="17034"/>
                      <a:pt x="35918" y="17251"/>
                      <a:pt x="35869" y="17482"/>
                    </a:cubicBezTo>
                    <a:lnTo>
                      <a:pt x="35869" y="17482"/>
                    </a:lnTo>
                    <a:cubicBezTo>
                      <a:pt x="35920" y="17288"/>
                      <a:pt x="35988" y="17076"/>
                      <a:pt x="35988" y="16932"/>
                    </a:cubicBezTo>
                    <a:cubicBezTo>
                      <a:pt x="35988" y="16755"/>
                      <a:pt x="35912" y="16603"/>
                      <a:pt x="35861" y="16476"/>
                    </a:cubicBezTo>
                    <a:lnTo>
                      <a:pt x="35795" y="16514"/>
                    </a:lnTo>
                    <a:lnTo>
                      <a:pt x="35795" y="16514"/>
                    </a:lnTo>
                    <a:cubicBezTo>
                      <a:pt x="35733" y="16397"/>
                      <a:pt x="35653" y="16297"/>
                      <a:pt x="35558" y="16220"/>
                    </a:cubicBezTo>
                    <a:lnTo>
                      <a:pt x="35558" y="16220"/>
                    </a:lnTo>
                    <a:lnTo>
                      <a:pt x="35558" y="16223"/>
                    </a:lnTo>
                    <a:cubicBezTo>
                      <a:pt x="35532" y="16274"/>
                      <a:pt x="35482" y="16375"/>
                      <a:pt x="35406" y="16451"/>
                    </a:cubicBezTo>
                    <a:cubicBezTo>
                      <a:pt x="34773" y="17463"/>
                      <a:pt x="33988" y="18729"/>
                      <a:pt x="33001" y="19412"/>
                    </a:cubicBezTo>
                    <a:cubicBezTo>
                      <a:pt x="32090" y="20045"/>
                      <a:pt x="30951" y="20247"/>
                      <a:pt x="29863" y="20399"/>
                    </a:cubicBezTo>
                    <a:cubicBezTo>
                      <a:pt x="29534" y="20449"/>
                      <a:pt x="29180" y="20500"/>
                      <a:pt x="28826" y="20551"/>
                    </a:cubicBezTo>
                    <a:cubicBezTo>
                      <a:pt x="28699" y="20500"/>
                      <a:pt x="28573" y="20399"/>
                      <a:pt x="28446" y="20323"/>
                    </a:cubicBezTo>
                    <a:cubicBezTo>
                      <a:pt x="27661" y="19867"/>
                      <a:pt x="26826" y="19387"/>
                      <a:pt x="25991" y="19032"/>
                    </a:cubicBezTo>
                    <a:lnTo>
                      <a:pt x="25941" y="19032"/>
                    </a:lnTo>
                    <a:lnTo>
                      <a:pt x="25991" y="19007"/>
                    </a:lnTo>
                    <a:cubicBezTo>
                      <a:pt x="26447" y="18501"/>
                      <a:pt x="26877" y="18045"/>
                      <a:pt x="27282" y="17640"/>
                    </a:cubicBezTo>
                    <a:lnTo>
                      <a:pt x="27535" y="17362"/>
                    </a:lnTo>
                    <a:cubicBezTo>
                      <a:pt x="28041" y="16780"/>
                      <a:pt x="28547" y="16223"/>
                      <a:pt x="29079" y="15692"/>
                    </a:cubicBezTo>
                    <a:cubicBezTo>
                      <a:pt x="29281" y="15489"/>
                      <a:pt x="29484" y="15312"/>
                      <a:pt x="29686" y="15110"/>
                    </a:cubicBezTo>
                    <a:cubicBezTo>
                      <a:pt x="29990" y="14831"/>
                      <a:pt x="30344" y="14502"/>
                      <a:pt x="30622" y="14198"/>
                    </a:cubicBezTo>
                    <a:cubicBezTo>
                      <a:pt x="30673" y="14123"/>
                      <a:pt x="30724" y="14097"/>
                      <a:pt x="30749" y="14047"/>
                    </a:cubicBezTo>
                    <a:cubicBezTo>
                      <a:pt x="30850" y="13844"/>
                      <a:pt x="31053" y="13591"/>
                      <a:pt x="31205" y="13389"/>
                    </a:cubicBezTo>
                    <a:cubicBezTo>
                      <a:pt x="31483" y="12984"/>
                      <a:pt x="31761" y="12604"/>
                      <a:pt x="32090" y="12250"/>
                    </a:cubicBezTo>
                    <a:cubicBezTo>
                      <a:pt x="32622" y="11617"/>
                      <a:pt x="33153" y="11010"/>
                      <a:pt x="33710" y="10402"/>
                    </a:cubicBezTo>
                    <a:cubicBezTo>
                      <a:pt x="34267" y="9770"/>
                      <a:pt x="34849" y="9137"/>
                      <a:pt x="35380" y="8504"/>
                    </a:cubicBezTo>
                    <a:cubicBezTo>
                      <a:pt x="36519" y="7188"/>
                      <a:pt x="37683" y="5720"/>
                      <a:pt x="39025" y="4075"/>
                    </a:cubicBezTo>
                    <a:cubicBezTo>
                      <a:pt x="39252" y="3772"/>
                      <a:pt x="39531" y="3468"/>
                      <a:pt x="39733" y="3164"/>
                    </a:cubicBezTo>
                    <a:cubicBezTo>
                      <a:pt x="40474" y="2251"/>
                      <a:pt x="41239" y="1313"/>
                      <a:pt x="41934" y="351"/>
                    </a:cubicBezTo>
                    <a:lnTo>
                      <a:pt x="41934" y="351"/>
                    </a:lnTo>
                    <a:cubicBezTo>
                      <a:pt x="42034" y="454"/>
                      <a:pt x="42133" y="553"/>
                      <a:pt x="42239" y="659"/>
                    </a:cubicBezTo>
                    <a:cubicBezTo>
                      <a:pt x="42467" y="887"/>
                      <a:pt x="42644" y="1089"/>
                      <a:pt x="42871" y="1317"/>
                    </a:cubicBezTo>
                    <a:cubicBezTo>
                      <a:pt x="42876" y="1323"/>
                      <a:pt x="42880" y="1330"/>
                      <a:pt x="42883" y="1336"/>
                    </a:cubicBezTo>
                    <a:lnTo>
                      <a:pt x="42883" y="1336"/>
                    </a:lnTo>
                    <a:cubicBezTo>
                      <a:pt x="42905" y="1313"/>
                      <a:pt x="42926" y="1290"/>
                      <a:pt x="42947" y="1266"/>
                    </a:cubicBezTo>
                    <a:cubicBezTo>
                      <a:pt x="42745" y="1064"/>
                      <a:pt x="42593" y="887"/>
                      <a:pt x="42391" y="684"/>
                    </a:cubicBezTo>
                    <a:cubicBezTo>
                      <a:pt x="42264" y="558"/>
                      <a:pt x="42138" y="406"/>
                      <a:pt x="42011" y="279"/>
                    </a:cubicBezTo>
                    <a:lnTo>
                      <a:pt x="41986" y="254"/>
                    </a:lnTo>
                    <a:lnTo>
                      <a:pt x="41986" y="279"/>
                    </a:lnTo>
                    <a:cubicBezTo>
                      <a:pt x="41969" y="303"/>
                      <a:pt x="41951" y="327"/>
                      <a:pt x="41934" y="351"/>
                    </a:cubicBezTo>
                    <a:lnTo>
                      <a:pt x="41934" y="351"/>
                    </a:lnTo>
                    <a:cubicBezTo>
                      <a:pt x="41844" y="257"/>
                      <a:pt x="41753" y="160"/>
                      <a:pt x="41657" y="51"/>
                    </a:cubicBezTo>
                    <a:cubicBezTo>
                      <a:pt x="41631" y="26"/>
                      <a:pt x="41581" y="1"/>
                      <a:pt x="415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0"/>
              <p:cNvSpPr/>
              <p:nvPr/>
            </p:nvSpPr>
            <p:spPr>
              <a:xfrm rot="5400000">
                <a:off x="-295283" y="4457746"/>
                <a:ext cx="1324031" cy="733390"/>
              </a:xfrm>
              <a:custGeom>
                <a:rect b="b" l="l" r="r" t="t"/>
                <a:pathLst>
                  <a:path extrusionOk="0" h="31845" w="65143">
                    <a:moveTo>
                      <a:pt x="46985" y="1"/>
                    </a:moveTo>
                    <a:cubicBezTo>
                      <a:pt x="43209" y="1"/>
                      <a:pt x="39435" y="1197"/>
                      <a:pt x="36520" y="3602"/>
                    </a:cubicBezTo>
                    <a:cubicBezTo>
                      <a:pt x="32875" y="6588"/>
                      <a:pt x="30547" y="11143"/>
                      <a:pt x="26574" y="13750"/>
                    </a:cubicBezTo>
                    <a:cubicBezTo>
                      <a:pt x="22752" y="16205"/>
                      <a:pt x="17969" y="16534"/>
                      <a:pt x="13616" y="17900"/>
                    </a:cubicBezTo>
                    <a:cubicBezTo>
                      <a:pt x="9668" y="19115"/>
                      <a:pt x="5948" y="21342"/>
                      <a:pt x="3367" y="24607"/>
                    </a:cubicBezTo>
                    <a:cubicBezTo>
                      <a:pt x="811" y="27846"/>
                      <a:pt x="1" y="29567"/>
                      <a:pt x="279" y="31845"/>
                    </a:cubicBezTo>
                    <a:lnTo>
                      <a:pt x="62688" y="31845"/>
                    </a:lnTo>
                    <a:lnTo>
                      <a:pt x="62688" y="31820"/>
                    </a:lnTo>
                    <a:cubicBezTo>
                      <a:pt x="64991" y="27770"/>
                      <a:pt x="65143" y="25670"/>
                      <a:pt x="64940" y="20001"/>
                    </a:cubicBezTo>
                    <a:cubicBezTo>
                      <a:pt x="64738" y="14357"/>
                      <a:pt x="62055" y="7524"/>
                      <a:pt x="57728" y="3804"/>
                    </a:cubicBezTo>
                    <a:cubicBezTo>
                      <a:pt x="54773" y="1273"/>
                      <a:pt x="50878" y="1"/>
                      <a:pt x="469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20"/>
            <p:cNvSpPr/>
            <p:nvPr/>
          </p:nvSpPr>
          <p:spPr>
            <a:xfrm rot="5592708">
              <a:off x="8130771" y="4402907"/>
              <a:ext cx="1809847" cy="1486098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20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94" name="Google Shape;194;p20"/>
          <p:cNvSpPr txBox="1"/>
          <p:nvPr>
            <p:ph idx="2" type="title"/>
          </p:nvPr>
        </p:nvSpPr>
        <p:spPr>
          <a:xfrm>
            <a:off x="724725" y="2533975"/>
            <a:ext cx="1524900" cy="5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728021" y="2940471"/>
            <a:ext cx="1524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6" name="Google Shape;196;p20"/>
          <p:cNvSpPr txBox="1"/>
          <p:nvPr>
            <p:ph idx="3" type="title"/>
          </p:nvPr>
        </p:nvSpPr>
        <p:spPr>
          <a:xfrm>
            <a:off x="6893996" y="2548621"/>
            <a:ext cx="1524900" cy="50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" name="Google Shape;197;p20"/>
          <p:cNvSpPr txBox="1"/>
          <p:nvPr>
            <p:ph idx="4" type="subTitle"/>
          </p:nvPr>
        </p:nvSpPr>
        <p:spPr>
          <a:xfrm>
            <a:off x="6883209" y="2940471"/>
            <a:ext cx="1524900" cy="4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rot="-9776644">
            <a:off x="-848628" y="73094"/>
            <a:ext cx="1701689" cy="1863085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 rot="-3661937">
            <a:off x="7945259" y="3969099"/>
            <a:ext cx="1630874" cy="1954792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rot="-4169938">
            <a:off x="4074833" y="-3408208"/>
            <a:ext cx="6761692" cy="596307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rot="10632268">
            <a:off x="-1223181" y="3909672"/>
            <a:ext cx="2351171" cy="207354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4572000" y="3084301"/>
            <a:ext cx="38469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43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hasCustomPrompt="1" idx="2" type="title"/>
          </p:nvPr>
        </p:nvSpPr>
        <p:spPr>
          <a:xfrm>
            <a:off x="5477527" y="16955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4992577" y="3670200"/>
            <a:ext cx="30054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SECTION_TITLE_AND_DESCRIPTION_1_1_3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21"/>
          <p:cNvGrpSpPr/>
          <p:nvPr/>
        </p:nvGrpSpPr>
        <p:grpSpPr>
          <a:xfrm>
            <a:off x="-884061" y="-1326928"/>
            <a:ext cx="11378275" cy="7141076"/>
            <a:chOff x="-884061" y="-1326928"/>
            <a:chExt cx="11378275" cy="7141076"/>
          </a:xfrm>
        </p:grpSpPr>
        <p:sp>
          <p:nvSpPr>
            <p:cNvPr id="200" name="Google Shape;200;p21"/>
            <p:cNvSpPr/>
            <p:nvPr/>
          </p:nvSpPr>
          <p:spPr>
            <a:xfrm rot="-1858098">
              <a:off x="7561293" y="-815625"/>
              <a:ext cx="2572704" cy="2112557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1"/>
            <p:cNvSpPr/>
            <p:nvPr/>
          </p:nvSpPr>
          <p:spPr>
            <a:xfrm rot="-9035610">
              <a:off x="608077" y="-130472"/>
              <a:ext cx="904032" cy="742251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1"/>
            <p:cNvSpPr/>
            <p:nvPr/>
          </p:nvSpPr>
          <p:spPr>
            <a:xfrm rot="1225117">
              <a:off x="-685251" y="-114273"/>
              <a:ext cx="1776565" cy="1458609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1"/>
            <p:cNvSpPr/>
            <p:nvPr/>
          </p:nvSpPr>
          <p:spPr>
            <a:xfrm rot="5931689">
              <a:off x="8336626" y="4251167"/>
              <a:ext cx="1388260" cy="1520004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1"/>
          <p:cNvSpPr txBox="1"/>
          <p:nvPr>
            <p:ph type="title"/>
          </p:nvPr>
        </p:nvSpPr>
        <p:spPr>
          <a:xfrm>
            <a:off x="728252" y="18754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5" name="Google Shape;205;p21"/>
          <p:cNvSpPr txBox="1"/>
          <p:nvPr>
            <p:ph idx="1" type="subTitle"/>
          </p:nvPr>
        </p:nvSpPr>
        <p:spPr>
          <a:xfrm>
            <a:off x="728252" y="2246536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6" name="Google Shape;206;p21"/>
          <p:cNvSpPr txBox="1"/>
          <p:nvPr>
            <p:ph idx="2" type="title"/>
          </p:nvPr>
        </p:nvSpPr>
        <p:spPr>
          <a:xfrm>
            <a:off x="728252" y="3277741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7" name="Google Shape;207;p21"/>
          <p:cNvSpPr txBox="1"/>
          <p:nvPr>
            <p:ph idx="3" type="subTitle"/>
          </p:nvPr>
        </p:nvSpPr>
        <p:spPr>
          <a:xfrm>
            <a:off x="728252" y="3648813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21"/>
          <p:cNvSpPr txBox="1"/>
          <p:nvPr>
            <p:ph idx="4" type="title"/>
          </p:nvPr>
        </p:nvSpPr>
        <p:spPr>
          <a:xfrm>
            <a:off x="6231330" y="187546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21"/>
          <p:cNvSpPr txBox="1"/>
          <p:nvPr>
            <p:ph idx="5" type="subTitle"/>
          </p:nvPr>
        </p:nvSpPr>
        <p:spPr>
          <a:xfrm>
            <a:off x="6231330" y="2246537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0" name="Google Shape;210;p21"/>
          <p:cNvSpPr txBox="1"/>
          <p:nvPr>
            <p:ph idx="6" type="title"/>
          </p:nvPr>
        </p:nvSpPr>
        <p:spPr>
          <a:xfrm>
            <a:off x="6231330" y="3277743"/>
            <a:ext cx="2190900" cy="4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1" name="Google Shape;211;p21"/>
          <p:cNvSpPr txBox="1"/>
          <p:nvPr>
            <p:ph idx="7" type="subTitle"/>
          </p:nvPr>
        </p:nvSpPr>
        <p:spPr>
          <a:xfrm>
            <a:off x="6231330" y="3648814"/>
            <a:ext cx="2190900" cy="5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2" name="Google Shape;212;p21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SECTION_TITLE_AND_DESCRIPTION_1_1_4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/>
          <p:nvPr/>
        </p:nvSpPr>
        <p:spPr>
          <a:xfrm flipH="1" rot="-8100000">
            <a:off x="282611" y="-1077973"/>
            <a:ext cx="1744007" cy="2090396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2"/>
          <p:cNvSpPr/>
          <p:nvPr/>
        </p:nvSpPr>
        <p:spPr>
          <a:xfrm rot="-9366098">
            <a:off x="7382416" y="611412"/>
            <a:ext cx="987762" cy="71218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2"/>
          <p:cNvSpPr/>
          <p:nvPr/>
        </p:nvSpPr>
        <p:spPr>
          <a:xfrm rot="-5400000">
            <a:off x="7746120" y="5574"/>
            <a:ext cx="1767655" cy="1125562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 rot="-8786481">
            <a:off x="-1008069" y="4410451"/>
            <a:ext cx="2070451" cy="1803570"/>
          </a:xfrm>
          <a:custGeom>
            <a:rect b="b" l="l" r="r" t="t"/>
            <a:pathLst>
              <a:path extrusionOk="0" h="52800" w="60613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2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SECTION_TITLE_AND_DESCRIPTION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3"/>
          <p:cNvSpPr/>
          <p:nvPr/>
        </p:nvSpPr>
        <p:spPr>
          <a:xfrm rot="450219">
            <a:off x="7960413" y="-374623"/>
            <a:ext cx="1388362" cy="1519953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 rot="-1408174">
            <a:off x="-307372" y="-302900"/>
            <a:ext cx="2064200" cy="81508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813650" y="2014422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813650" y="2387763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4" name="Google Shape;224;p23"/>
          <p:cNvSpPr txBox="1"/>
          <p:nvPr>
            <p:ph idx="2" type="title"/>
          </p:nvPr>
        </p:nvSpPr>
        <p:spPr>
          <a:xfrm>
            <a:off x="3371700" y="2014422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5" name="Google Shape;225;p23"/>
          <p:cNvSpPr txBox="1"/>
          <p:nvPr>
            <p:ph idx="3" type="subTitle"/>
          </p:nvPr>
        </p:nvSpPr>
        <p:spPr>
          <a:xfrm>
            <a:off x="3371700" y="2387763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6" name="Google Shape;226;p23"/>
          <p:cNvSpPr txBox="1"/>
          <p:nvPr>
            <p:ph idx="4" type="title"/>
          </p:nvPr>
        </p:nvSpPr>
        <p:spPr>
          <a:xfrm>
            <a:off x="5929750" y="2014422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7" name="Google Shape;227;p23"/>
          <p:cNvSpPr txBox="1"/>
          <p:nvPr>
            <p:ph idx="5" type="subTitle"/>
          </p:nvPr>
        </p:nvSpPr>
        <p:spPr>
          <a:xfrm>
            <a:off x="5929750" y="2387763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8" name="Google Shape;228;p23"/>
          <p:cNvSpPr txBox="1"/>
          <p:nvPr>
            <p:ph idx="6" type="title"/>
          </p:nvPr>
        </p:nvSpPr>
        <p:spPr>
          <a:xfrm>
            <a:off x="813650" y="3578400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29" name="Google Shape;229;p23"/>
          <p:cNvSpPr txBox="1"/>
          <p:nvPr>
            <p:ph idx="7" type="subTitle"/>
          </p:nvPr>
        </p:nvSpPr>
        <p:spPr>
          <a:xfrm>
            <a:off x="813650" y="3956026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0" name="Google Shape;230;p23"/>
          <p:cNvSpPr txBox="1"/>
          <p:nvPr>
            <p:ph idx="8" type="title"/>
          </p:nvPr>
        </p:nvSpPr>
        <p:spPr>
          <a:xfrm>
            <a:off x="3371700" y="3578400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1" name="Google Shape;231;p23"/>
          <p:cNvSpPr txBox="1"/>
          <p:nvPr>
            <p:ph idx="9" type="subTitle"/>
          </p:nvPr>
        </p:nvSpPr>
        <p:spPr>
          <a:xfrm>
            <a:off x="3371700" y="3956026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2" name="Google Shape;232;p23"/>
          <p:cNvSpPr txBox="1"/>
          <p:nvPr>
            <p:ph idx="13" type="title"/>
          </p:nvPr>
        </p:nvSpPr>
        <p:spPr>
          <a:xfrm>
            <a:off x="5929750" y="3578400"/>
            <a:ext cx="2400600" cy="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33" name="Google Shape;233;p23"/>
          <p:cNvSpPr txBox="1"/>
          <p:nvPr>
            <p:ph idx="14" type="subTitle"/>
          </p:nvPr>
        </p:nvSpPr>
        <p:spPr>
          <a:xfrm>
            <a:off x="5929750" y="3956026"/>
            <a:ext cx="2400600" cy="4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34" name="Google Shape;234;p23"/>
          <p:cNvSpPr txBox="1"/>
          <p:nvPr>
            <p:ph idx="1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/>
          <p:nvPr/>
        </p:nvSpPr>
        <p:spPr>
          <a:xfrm rot="7558599">
            <a:off x="5455221" y="-2409451"/>
            <a:ext cx="3778179" cy="5544509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/>
          <p:nvPr/>
        </p:nvSpPr>
        <p:spPr>
          <a:xfrm>
            <a:off x="7167126" y="3930100"/>
            <a:ext cx="2691220" cy="1276348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 rot="-2301134">
            <a:off x="7603442" y="-614625"/>
            <a:ext cx="1630920" cy="1954847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type="ctrTitle"/>
          </p:nvPr>
        </p:nvSpPr>
        <p:spPr>
          <a:xfrm>
            <a:off x="516525" y="914538"/>
            <a:ext cx="3474600" cy="8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Work Sans ExtraBold"/>
              <a:buNone/>
              <a:defRPr sz="50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0" name="Google Shape;240;p24"/>
          <p:cNvSpPr txBox="1"/>
          <p:nvPr>
            <p:ph idx="1" type="subTitle"/>
          </p:nvPr>
        </p:nvSpPr>
        <p:spPr>
          <a:xfrm>
            <a:off x="908098" y="1678438"/>
            <a:ext cx="26913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" name="Google Shape;241;p24"/>
          <p:cNvSpPr txBox="1"/>
          <p:nvPr/>
        </p:nvSpPr>
        <p:spPr>
          <a:xfrm>
            <a:off x="783150" y="3303063"/>
            <a:ext cx="294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 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/>
          <p:nvPr/>
        </p:nvSpPr>
        <p:spPr>
          <a:xfrm flipH="1" rot="-2700000">
            <a:off x="7042270" y="-971928"/>
            <a:ext cx="2753262" cy="2940677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5"/>
          <p:cNvSpPr/>
          <p:nvPr/>
        </p:nvSpPr>
        <p:spPr>
          <a:xfrm rot="6704476">
            <a:off x="961565" y="918544"/>
            <a:ext cx="518361" cy="494029"/>
          </a:xfrm>
          <a:custGeom>
            <a:rect b="b" l="l" r="r" t="t"/>
            <a:pathLst>
              <a:path extrusionOk="0" h="14692" w="17236">
                <a:moveTo>
                  <a:pt x="6543" y="0"/>
                </a:moveTo>
                <a:cubicBezTo>
                  <a:pt x="5423" y="0"/>
                  <a:pt x="4317" y="237"/>
                  <a:pt x="3314" y="818"/>
                </a:cubicBezTo>
                <a:cubicBezTo>
                  <a:pt x="1429" y="1912"/>
                  <a:pt x="153" y="4070"/>
                  <a:pt x="92" y="6289"/>
                </a:cubicBezTo>
                <a:cubicBezTo>
                  <a:pt x="1" y="8599"/>
                  <a:pt x="1186" y="10879"/>
                  <a:pt x="2888" y="12307"/>
                </a:cubicBezTo>
                <a:cubicBezTo>
                  <a:pt x="4074" y="13311"/>
                  <a:pt x="5533" y="13888"/>
                  <a:pt x="7053" y="14101"/>
                </a:cubicBezTo>
                <a:cubicBezTo>
                  <a:pt x="7752" y="14374"/>
                  <a:pt x="8512" y="14557"/>
                  <a:pt x="9241" y="14648"/>
                </a:cubicBezTo>
                <a:cubicBezTo>
                  <a:pt x="9530" y="14677"/>
                  <a:pt x="9820" y="14692"/>
                  <a:pt x="10111" y="14692"/>
                </a:cubicBezTo>
                <a:cubicBezTo>
                  <a:pt x="12241" y="14692"/>
                  <a:pt x="14378" y="13901"/>
                  <a:pt x="15715" y="12216"/>
                </a:cubicBezTo>
                <a:cubicBezTo>
                  <a:pt x="17235" y="10301"/>
                  <a:pt x="17235" y="7687"/>
                  <a:pt x="16171" y="5560"/>
                </a:cubicBezTo>
                <a:cubicBezTo>
                  <a:pt x="15107" y="3341"/>
                  <a:pt x="13010" y="1882"/>
                  <a:pt x="10791" y="970"/>
                </a:cubicBezTo>
                <a:cubicBezTo>
                  <a:pt x="9484" y="402"/>
                  <a:pt x="8002" y="0"/>
                  <a:pt x="65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5"/>
          <p:cNvSpPr/>
          <p:nvPr/>
        </p:nvSpPr>
        <p:spPr>
          <a:xfrm flipH="1" rot="5400000">
            <a:off x="-610777" y="-273488"/>
            <a:ext cx="2705389" cy="2009738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5"/>
          <p:cNvSpPr/>
          <p:nvPr/>
        </p:nvSpPr>
        <p:spPr>
          <a:xfrm flipH="1">
            <a:off x="-767865" y="4000500"/>
            <a:ext cx="4533953" cy="1276348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"/>
          <p:cNvSpPr/>
          <p:nvPr/>
        </p:nvSpPr>
        <p:spPr>
          <a:xfrm flipH="1" rot="-8100000">
            <a:off x="7215086" y="-313823"/>
            <a:ext cx="1744007" cy="2090396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5"/>
          <p:cNvSpPr/>
          <p:nvPr/>
        </p:nvSpPr>
        <p:spPr>
          <a:xfrm rot="9900096">
            <a:off x="7984439" y="4205444"/>
            <a:ext cx="2070460" cy="1803578"/>
          </a:xfrm>
          <a:custGeom>
            <a:rect b="b" l="l" r="r" t="t"/>
            <a:pathLst>
              <a:path extrusionOk="0" h="52800" w="60613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5"/>
          <p:cNvSpPr/>
          <p:nvPr/>
        </p:nvSpPr>
        <p:spPr>
          <a:xfrm rot="-9851956">
            <a:off x="-213350" y="3102841"/>
            <a:ext cx="1910561" cy="2091942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 rot="5567143">
            <a:off x="-1066089" y="3381682"/>
            <a:ext cx="2235934" cy="3308833"/>
          </a:xfrm>
          <a:custGeom>
            <a:rect b="b" l="l" r="r" t="t"/>
            <a:pathLst>
              <a:path extrusionOk="0" h="117592" w="89439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8461250" y="4400550"/>
            <a:ext cx="1548058" cy="1271135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/>
          <p:nvPr/>
        </p:nvSpPr>
        <p:spPr>
          <a:xfrm rot="10800000">
            <a:off x="-57005" y="-77216"/>
            <a:ext cx="1914390" cy="1027081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26"/>
          <p:cNvGrpSpPr/>
          <p:nvPr/>
        </p:nvGrpSpPr>
        <p:grpSpPr>
          <a:xfrm rot="6381363">
            <a:off x="6208264" y="-1648254"/>
            <a:ext cx="3335866" cy="3467124"/>
            <a:chOff x="-672286" y="-695064"/>
            <a:chExt cx="1818776" cy="1890341"/>
          </a:xfrm>
        </p:grpSpPr>
        <p:sp>
          <p:nvSpPr>
            <p:cNvPr id="255" name="Google Shape;255;p26"/>
            <p:cNvSpPr/>
            <p:nvPr/>
          </p:nvSpPr>
          <p:spPr>
            <a:xfrm rot="5592708">
              <a:off x="-784629" y="-492943"/>
              <a:ext cx="1809847" cy="1486098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6"/>
            <p:cNvSpPr/>
            <p:nvPr/>
          </p:nvSpPr>
          <p:spPr>
            <a:xfrm rot="-5399040">
              <a:off x="591685" y="238140"/>
              <a:ext cx="609253" cy="500186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26"/>
          <p:cNvSpPr/>
          <p:nvPr/>
        </p:nvSpPr>
        <p:spPr>
          <a:xfrm flipH="1" rot="2562526">
            <a:off x="-364374" y="3599700"/>
            <a:ext cx="1744059" cy="2090458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2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27"/>
          <p:cNvGrpSpPr/>
          <p:nvPr/>
        </p:nvGrpSpPr>
        <p:grpSpPr>
          <a:xfrm flipH="1">
            <a:off x="-1418490" y="-1514652"/>
            <a:ext cx="11199926" cy="7760862"/>
            <a:chOff x="-767865" y="-1514652"/>
            <a:chExt cx="11199926" cy="7760862"/>
          </a:xfrm>
        </p:grpSpPr>
        <p:sp>
          <p:nvSpPr>
            <p:cNvPr id="260" name="Google Shape;260;p27"/>
            <p:cNvSpPr/>
            <p:nvPr/>
          </p:nvSpPr>
          <p:spPr>
            <a:xfrm flipH="1" rot="10800000">
              <a:off x="2255836" y="-402068"/>
              <a:ext cx="3640842" cy="1133443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 flipH="1" rot="-2700000">
              <a:off x="7042270" y="-971928"/>
              <a:ext cx="2753262" cy="2940677"/>
            </a:xfrm>
            <a:custGeom>
              <a:rect b="b" l="l" r="r" t="t"/>
              <a:pathLst>
                <a:path extrusionOk="0" h="77985" w="66180">
                  <a:moveTo>
                    <a:pt x="41421" y="1"/>
                  </a:moveTo>
                  <a:cubicBezTo>
                    <a:pt x="30886" y="1"/>
                    <a:pt x="19650" y="6761"/>
                    <a:pt x="12831" y="13852"/>
                  </a:cubicBezTo>
                  <a:cubicBezTo>
                    <a:pt x="6707" y="20255"/>
                    <a:pt x="0" y="31239"/>
                    <a:pt x="633" y="40501"/>
                  </a:cubicBezTo>
                  <a:cubicBezTo>
                    <a:pt x="1215" y="49486"/>
                    <a:pt x="5264" y="59052"/>
                    <a:pt x="11211" y="65759"/>
                  </a:cubicBezTo>
                  <a:cubicBezTo>
                    <a:pt x="17538" y="72845"/>
                    <a:pt x="26700" y="77527"/>
                    <a:pt x="36216" y="77957"/>
                  </a:cubicBezTo>
                  <a:cubicBezTo>
                    <a:pt x="36585" y="77974"/>
                    <a:pt x="36959" y="77984"/>
                    <a:pt x="37334" y="77984"/>
                  </a:cubicBezTo>
                  <a:cubicBezTo>
                    <a:pt x="40202" y="77984"/>
                    <a:pt x="43177" y="77415"/>
                    <a:pt x="45124" y="75401"/>
                  </a:cubicBezTo>
                  <a:cubicBezTo>
                    <a:pt x="48718" y="71731"/>
                    <a:pt x="47376" y="64923"/>
                    <a:pt x="46820" y="60343"/>
                  </a:cubicBezTo>
                  <a:cubicBezTo>
                    <a:pt x="45326" y="48372"/>
                    <a:pt x="50514" y="42020"/>
                    <a:pt x="57348" y="33112"/>
                  </a:cubicBezTo>
                  <a:cubicBezTo>
                    <a:pt x="62839" y="25924"/>
                    <a:pt x="66180" y="18129"/>
                    <a:pt x="60309" y="9980"/>
                  </a:cubicBezTo>
                  <a:cubicBezTo>
                    <a:pt x="57246" y="5703"/>
                    <a:pt x="52514" y="2388"/>
                    <a:pt x="47807" y="920"/>
                  </a:cubicBezTo>
                  <a:cubicBezTo>
                    <a:pt x="45738" y="288"/>
                    <a:pt x="43594" y="1"/>
                    <a:pt x="4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 rot="6704476">
              <a:off x="961565" y="918544"/>
              <a:ext cx="518361" cy="494029"/>
            </a:xfrm>
            <a:custGeom>
              <a:rect b="b" l="l" r="r" t="t"/>
              <a:pathLst>
                <a:path extrusionOk="0" h="14692" w="17236">
                  <a:moveTo>
                    <a:pt x="6543" y="0"/>
                  </a:moveTo>
                  <a:cubicBezTo>
                    <a:pt x="5423" y="0"/>
                    <a:pt x="4317" y="237"/>
                    <a:pt x="3314" y="818"/>
                  </a:cubicBezTo>
                  <a:cubicBezTo>
                    <a:pt x="1429" y="1912"/>
                    <a:pt x="153" y="4070"/>
                    <a:pt x="92" y="6289"/>
                  </a:cubicBezTo>
                  <a:cubicBezTo>
                    <a:pt x="1" y="8599"/>
                    <a:pt x="1186" y="10879"/>
                    <a:pt x="2888" y="12307"/>
                  </a:cubicBezTo>
                  <a:cubicBezTo>
                    <a:pt x="4074" y="13311"/>
                    <a:pt x="5533" y="13888"/>
                    <a:pt x="7053" y="14101"/>
                  </a:cubicBezTo>
                  <a:cubicBezTo>
                    <a:pt x="7752" y="14374"/>
                    <a:pt x="8512" y="14557"/>
                    <a:pt x="9241" y="14648"/>
                  </a:cubicBezTo>
                  <a:cubicBezTo>
                    <a:pt x="9530" y="14677"/>
                    <a:pt x="9820" y="14692"/>
                    <a:pt x="10111" y="14692"/>
                  </a:cubicBezTo>
                  <a:cubicBezTo>
                    <a:pt x="12241" y="14692"/>
                    <a:pt x="14378" y="13901"/>
                    <a:pt x="15715" y="12216"/>
                  </a:cubicBezTo>
                  <a:cubicBezTo>
                    <a:pt x="17235" y="10301"/>
                    <a:pt x="17235" y="7687"/>
                    <a:pt x="16171" y="5560"/>
                  </a:cubicBezTo>
                  <a:cubicBezTo>
                    <a:pt x="15107" y="3341"/>
                    <a:pt x="13010" y="1882"/>
                    <a:pt x="10791" y="970"/>
                  </a:cubicBezTo>
                  <a:cubicBezTo>
                    <a:pt x="9484" y="402"/>
                    <a:pt x="8002" y="0"/>
                    <a:pt x="6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 flipH="1" rot="5400000">
              <a:off x="-610777" y="-273488"/>
              <a:ext cx="2705389" cy="200973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 flipH="1">
              <a:off x="-767865" y="4000500"/>
              <a:ext cx="4533953" cy="127634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 flipH="1" rot="-8100000">
              <a:off x="7215086" y="-313823"/>
              <a:ext cx="1744007" cy="2090396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 flipH="1" rot="3616208">
              <a:off x="604658" y="3057983"/>
              <a:ext cx="1744069" cy="2090470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7" name="Google Shape;267;p27"/>
            <p:cNvGrpSpPr/>
            <p:nvPr/>
          </p:nvGrpSpPr>
          <p:grpSpPr>
            <a:xfrm>
              <a:off x="7786330" y="3629221"/>
              <a:ext cx="2466678" cy="2616989"/>
              <a:chOff x="7786330" y="3629221"/>
              <a:chExt cx="2466678" cy="2616989"/>
            </a:xfrm>
          </p:grpSpPr>
          <p:sp>
            <p:nvSpPr>
              <p:cNvPr id="268" name="Google Shape;268;p27"/>
              <p:cNvSpPr/>
              <p:nvPr/>
            </p:nvSpPr>
            <p:spPr>
              <a:xfrm rot="9900096">
                <a:off x="7984439" y="4205444"/>
                <a:ext cx="2070460" cy="1803578"/>
              </a:xfrm>
              <a:custGeom>
                <a:rect b="b" l="l" r="r" t="t"/>
                <a:pathLst>
                  <a:path extrusionOk="0" h="52800" w="60613">
                    <a:moveTo>
                      <a:pt x="31966" y="1"/>
                    </a:moveTo>
                    <a:cubicBezTo>
                      <a:pt x="30936" y="1"/>
                      <a:pt x="29827" y="197"/>
                      <a:pt x="28623" y="634"/>
                    </a:cubicBezTo>
                    <a:cubicBezTo>
                      <a:pt x="25080" y="1950"/>
                      <a:pt x="22549" y="4683"/>
                      <a:pt x="20246" y="7594"/>
                    </a:cubicBezTo>
                    <a:cubicBezTo>
                      <a:pt x="19538" y="8479"/>
                      <a:pt x="18854" y="9390"/>
                      <a:pt x="18146" y="10276"/>
                    </a:cubicBezTo>
                    <a:cubicBezTo>
                      <a:pt x="13869" y="15667"/>
                      <a:pt x="10326" y="21361"/>
                      <a:pt x="6327" y="26954"/>
                    </a:cubicBezTo>
                    <a:cubicBezTo>
                      <a:pt x="3822" y="30446"/>
                      <a:pt x="1519" y="34243"/>
                      <a:pt x="1012" y="38469"/>
                    </a:cubicBezTo>
                    <a:cubicBezTo>
                      <a:pt x="0" y="47225"/>
                      <a:pt x="7972" y="51730"/>
                      <a:pt x="15716" y="51983"/>
                    </a:cubicBezTo>
                    <a:cubicBezTo>
                      <a:pt x="16055" y="51995"/>
                      <a:pt x="16393" y="52000"/>
                      <a:pt x="16731" y="52000"/>
                    </a:cubicBezTo>
                    <a:cubicBezTo>
                      <a:pt x="21204" y="52000"/>
                      <a:pt x="25678" y="51070"/>
                      <a:pt x="30151" y="51070"/>
                    </a:cubicBezTo>
                    <a:cubicBezTo>
                      <a:pt x="30578" y="51070"/>
                      <a:pt x="31005" y="51079"/>
                      <a:pt x="31432" y="51098"/>
                    </a:cubicBezTo>
                    <a:cubicBezTo>
                      <a:pt x="36570" y="51325"/>
                      <a:pt x="41555" y="52717"/>
                      <a:pt x="46693" y="52793"/>
                    </a:cubicBezTo>
                    <a:cubicBezTo>
                      <a:pt x="46863" y="52797"/>
                      <a:pt x="47034" y="52799"/>
                      <a:pt x="47205" y="52799"/>
                    </a:cubicBezTo>
                    <a:cubicBezTo>
                      <a:pt x="50161" y="52799"/>
                      <a:pt x="53216" y="52170"/>
                      <a:pt x="55728" y="50591"/>
                    </a:cubicBezTo>
                    <a:cubicBezTo>
                      <a:pt x="60612" y="47529"/>
                      <a:pt x="60486" y="42670"/>
                      <a:pt x="58638" y="37684"/>
                    </a:cubicBezTo>
                    <a:cubicBezTo>
                      <a:pt x="54690" y="26979"/>
                      <a:pt x="49224" y="16856"/>
                      <a:pt x="42416" y="7720"/>
                    </a:cubicBezTo>
                    <a:cubicBezTo>
                      <a:pt x="39565" y="3877"/>
                      <a:pt x="36545" y="1"/>
                      <a:pt x="31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7"/>
              <p:cNvSpPr/>
              <p:nvPr/>
            </p:nvSpPr>
            <p:spPr>
              <a:xfrm rot="10135164">
                <a:off x="8131928" y="3689721"/>
                <a:ext cx="821266" cy="451264"/>
              </a:xfrm>
              <a:custGeom>
                <a:rect b="b" l="l" r="r" t="t"/>
                <a:pathLst>
                  <a:path extrusionOk="0" h="14692" w="17236">
                    <a:moveTo>
                      <a:pt x="6543" y="0"/>
                    </a:moveTo>
                    <a:cubicBezTo>
                      <a:pt x="5423" y="0"/>
                      <a:pt x="4317" y="237"/>
                      <a:pt x="3314" y="818"/>
                    </a:cubicBezTo>
                    <a:cubicBezTo>
                      <a:pt x="1429" y="1912"/>
                      <a:pt x="153" y="4070"/>
                      <a:pt x="92" y="6289"/>
                    </a:cubicBezTo>
                    <a:cubicBezTo>
                      <a:pt x="1" y="8599"/>
                      <a:pt x="1186" y="10879"/>
                      <a:pt x="2888" y="12307"/>
                    </a:cubicBezTo>
                    <a:cubicBezTo>
                      <a:pt x="4074" y="13311"/>
                      <a:pt x="5533" y="13888"/>
                      <a:pt x="7053" y="14101"/>
                    </a:cubicBezTo>
                    <a:cubicBezTo>
                      <a:pt x="7752" y="14374"/>
                      <a:pt x="8512" y="14557"/>
                      <a:pt x="9241" y="14648"/>
                    </a:cubicBezTo>
                    <a:cubicBezTo>
                      <a:pt x="9530" y="14677"/>
                      <a:pt x="9820" y="14692"/>
                      <a:pt x="10111" y="14692"/>
                    </a:cubicBezTo>
                    <a:cubicBezTo>
                      <a:pt x="12241" y="14692"/>
                      <a:pt x="14378" y="13901"/>
                      <a:pt x="15715" y="12216"/>
                    </a:cubicBezTo>
                    <a:cubicBezTo>
                      <a:pt x="17235" y="10301"/>
                      <a:pt x="17235" y="7687"/>
                      <a:pt x="16171" y="5560"/>
                    </a:cubicBezTo>
                    <a:cubicBezTo>
                      <a:pt x="15107" y="3341"/>
                      <a:pt x="13010" y="1882"/>
                      <a:pt x="10791" y="970"/>
                    </a:cubicBezTo>
                    <a:cubicBezTo>
                      <a:pt x="9484" y="402"/>
                      <a:pt x="8002" y="0"/>
                      <a:pt x="65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0" name="Google Shape;270;p27"/>
            <p:cNvSpPr/>
            <p:nvPr/>
          </p:nvSpPr>
          <p:spPr>
            <a:xfrm rot="-4332054">
              <a:off x="168200" y="3251580"/>
              <a:ext cx="552682" cy="469444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7"/>
            <p:cNvSpPr/>
            <p:nvPr/>
          </p:nvSpPr>
          <p:spPr>
            <a:xfrm flipH="1">
              <a:off x="4981111" y="4194042"/>
              <a:ext cx="2705389" cy="127634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rpo 1">
  <p:cSld name="TITLE_AND_BODY_1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5" name="Google Shape;275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descrição de seção 1">
  <p:cSld name="SECTION_TITLE_AND_DESCRIPTION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2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0" name="Google Shape;280;p2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None/>
              <a:defRPr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2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82" name="Google Shape;282;p2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3" name="Google Shape;283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AUTOLAYOUT_44"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0"/>
          <p:cNvSpPr txBox="1"/>
          <p:nvPr>
            <p:ph idx="1" type="body"/>
          </p:nvPr>
        </p:nvSpPr>
        <p:spPr>
          <a:xfrm>
            <a:off x="3496225" y="2540500"/>
            <a:ext cx="5328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7" name="Google Shape;28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 rot="-7625264">
            <a:off x="-232148" y="-444395"/>
            <a:ext cx="976278" cy="1444569"/>
          </a:xfrm>
          <a:custGeom>
            <a:rect b="b" l="l" r="r" t="t"/>
            <a:pathLst>
              <a:path extrusionOk="0" h="117592" w="89439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4"/>
          <p:cNvSpPr/>
          <p:nvPr/>
        </p:nvSpPr>
        <p:spPr>
          <a:xfrm rot="-6577797">
            <a:off x="7673794" y="3381816"/>
            <a:ext cx="1227329" cy="3258287"/>
          </a:xfrm>
          <a:custGeom>
            <a:rect b="b" l="l" r="r" t="t"/>
            <a:pathLst>
              <a:path extrusionOk="0" h="117592" w="89439">
                <a:moveTo>
                  <a:pt x="57435" y="0"/>
                </a:moveTo>
                <a:cubicBezTo>
                  <a:pt x="57180" y="0"/>
                  <a:pt x="56923" y="3"/>
                  <a:pt x="56665" y="9"/>
                </a:cubicBezTo>
                <a:cubicBezTo>
                  <a:pt x="50515" y="161"/>
                  <a:pt x="44770" y="2059"/>
                  <a:pt x="39329" y="4666"/>
                </a:cubicBezTo>
                <a:cubicBezTo>
                  <a:pt x="27308" y="10411"/>
                  <a:pt x="18248" y="19319"/>
                  <a:pt x="11971" y="31669"/>
                </a:cubicBezTo>
                <a:cubicBezTo>
                  <a:pt x="10832" y="34099"/>
                  <a:pt x="9491" y="37009"/>
                  <a:pt x="8327" y="39995"/>
                </a:cubicBezTo>
                <a:cubicBezTo>
                  <a:pt x="6606" y="44348"/>
                  <a:pt x="5088" y="48726"/>
                  <a:pt x="3923" y="53256"/>
                </a:cubicBezTo>
                <a:cubicBezTo>
                  <a:pt x="1899" y="61152"/>
                  <a:pt x="760" y="69200"/>
                  <a:pt x="355" y="77324"/>
                </a:cubicBezTo>
                <a:cubicBezTo>
                  <a:pt x="1" y="84208"/>
                  <a:pt x="507" y="91016"/>
                  <a:pt x="2734" y="97621"/>
                </a:cubicBezTo>
                <a:cubicBezTo>
                  <a:pt x="4126" y="101746"/>
                  <a:pt x="6024" y="105593"/>
                  <a:pt x="9061" y="108756"/>
                </a:cubicBezTo>
                <a:cubicBezTo>
                  <a:pt x="13135" y="113008"/>
                  <a:pt x="18248" y="115412"/>
                  <a:pt x="23917" y="116475"/>
                </a:cubicBezTo>
                <a:cubicBezTo>
                  <a:pt x="27733" y="117210"/>
                  <a:pt x="31499" y="117591"/>
                  <a:pt x="35209" y="117591"/>
                </a:cubicBezTo>
                <a:cubicBezTo>
                  <a:pt x="44268" y="117591"/>
                  <a:pt x="52986" y="115321"/>
                  <a:pt x="61245" y="110401"/>
                </a:cubicBezTo>
                <a:cubicBezTo>
                  <a:pt x="71622" y="104251"/>
                  <a:pt x="78936" y="95444"/>
                  <a:pt x="83111" y="84081"/>
                </a:cubicBezTo>
                <a:cubicBezTo>
                  <a:pt x="84731" y="79728"/>
                  <a:pt x="85921" y="75224"/>
                  <a:pt x="86908" y="70668"/>
                </a:cubicBezTo>
                <a:cubicBezTo>
                  <a:pt x="88021" y="65480"/>
                  <a:pt x="88527" y="60216"/>
                  <a:pt x="88856" y="54927"/>
                </a:cubicBezTo>
                <a:cubicBezTo>
                  <a:pt x="89438" y="46499"/>
                  <a:pt x="89211" y="38198"/>
                  <a:pt x="87414" y="29923"/>
                </a:cubicBezTo>
                <a:cubicBezTo>
                  <a:pt x="86047" y="23672"/>
                  <a:pt x="83896" y="17724"/>
                  <a:pt x="80302" y="12385"/>
                </a:cubicBezTo>
                <a:cubicBezTo>
                  <a:pt x="74778" y="4246"/>
                  <a:pt x="67210" y="0"/>
                  <a:pt x="574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611275" y="1322480"/>
            <a:ext cx="79215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Lato"/>
              <a:buChar char="●"/>
              <a:defRPr sz="11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555555"/>
              </a:buClr>
              <a:buSzPts val="1400"/>
              <a:buFont typeface="Lato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555555"/>
              </a:buClr>
              <a:buSzPts val="1400"/>
              <a:buFont typeface="Lato"/>
              <a:buChar char="■"/>
              <a:defRPr sz="1200"/>
            </a:lvl9pPr>
          </a:lstStyle>
          <a:p/>
        </p:txBody>
      </p:sp>
      <p:sp>
        <p:nvSpPr>
          <p:cNvPr id="26" name="Google Shape;26;p4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7" name="Google Shape;27;p4"/>
          <p:cNvSpPr/>
          <p:nvPr/>
        </p:nvSpPr>
        <p:spPr>
          <a:xfrm flipH="1" rot="5249367">
            <a:off x="-656181" y="42671"/>
            <a:ext cx="1376680" cy="1611930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46">
    <p:bg>
      <p:bgPr>
        <a:solidFill>
          <a:srgbClr val="FFFFFF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1"/>
          <p:cNvSpPr/>
          <p:nvPr/>
        </p:nvSpPr>
        <p:spPr>
          <a:xfrm>
            <a:off x="0" y="4665575"/>
            <a:ext cx="9144000" cy="47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1"/>
          <p:cNvSpPr txBox="1"/>
          <p:nvPr>
            <p:ph type="title"/>
          </p:nvPr>
        </p:nvSpPr>
        <p:spPr>
          <a:xfrm>
            <a:off x="349300" y="334525"/>
            <a:ext cx="7407000" cy="98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b="1" sz="3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469295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3" name="Google Shape;293;p31"/>
          <p:cNvSpPr txBox="1"/>
          <p:nvPr>
            <p:ph idx="2" type="body"/>
          </p:nvPr>
        </p:nvSpPr>
        <p:spPr>
          <a:xfrm>
            <a:off x="349200" y="1439525"/>
            <a:ext cx="4136400" cy="2880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4" name="Google Shape;29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/>
          <p:nvPr/>
        </p:nvSpPr>
        <p:spPr>
          <a:xfrm rot="-5400000">
            <a:off x="7673270" y="344209"/>
            <a:ext cx="1914390" cy="1027081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 rot="6615568">
            <a:off x="348052" y="409892"/>
            <a:ext cx="904053" cy="742285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 rot="505220">
            <a:off x="-498023" y="3928331"/>
            <a:ext cx="1776474" cy="1458689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 flipH="1" rot="-293222">
            <a:off x="7764871" y="4071054"/>
            <a:ext cx="1524512" cy="1827305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title"/>
          </p:nvPr>
        </p:nvSpPr>
        <p:spPr>
          <a:xfrm>
            <a:off x="724729" y="2185625"/>
            <a:ext cx="1744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" type="subTitle"/>
          </p:nvPr>
        </p:nvSpPr>
        <p:spPr>
          <a:xfrm>
            <a:off x="724725" y="2633225"/>
            <a:ext cx="17445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5" name="Google Shape;35;p5"/>
          <p:cNvSpPr txBox="1"/>
          <p:nvPr>
            <p:ph idx="2" type="title"/>
          </p:nvPr>
        </p:nvSpPr>
        <p:spPr>
          <a:xfrm>
            <a:off x="6674602" y="2185625"/>
            <a:ext cx="17445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3" type="subTitle"/>
          </p:nvPr>
        </p:nvSpPr>
        <p:spPr>
          <a:xfrm>
            <a:off x="6674600" y="2633225"/>
            <a:ext cx="1744500" cy="10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5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oogle Shape;39;p6"/>
          <p:cNvGrpSpPr/>
          <p:nvPr/>
        </p:nvGrpSpPr>
        <p:grpSpPr>
          <a:xfrm>
            <a:off x="-1354331" y="-1462958"/>
            <a:ext cx="11574825" cy="3329297"/>
            <a:chOff x="-1354331" y="-1462958"/>
            <a:chExt cx="11574825" cy="3329297"/>
          </a:xfrm>
        </p:grpSpPr>
        <p:sp>
          <p:nvSpPr>
            <p:cNvPr id="40" name="Google Shape;40;p6"/>
            <p:cNvSpPr/>
            <p:nvPr/>
          </p:nvSpPr>
          <p:spPr>
            <a:xfrm rot="2700000">
              <a:off x="7815469" y="-700134"/>
              <a:ext cx="2070560" cy="1803665"/>
            </a:xfrm>
            <a:custGeom>
              <a:rect b="b" l="l" r="r" t="t"/>
              <a:pathLst>
                <a:path extrusionOk="0" h="52800" w="60613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6"/>
            <p:cNvSpPr/>
            <p:nvPr/>
          </p:nvSpPr>
          <p:spPr>
            <a:xfrm flipH="1" rot="1401043">
              <a:off x="-1001827" y="-986686"/>
              <a:ext cx="2894402" cy="2376753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 rot="6299957">
              <a:off x="657706" y="-711916"/>
              <a:ext cx="1524453" cy="1827235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 rot="-8994941">
              <a:off x="7534278" y="677861"/>
              <a:ext cx="705284" cy="402320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6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7"/>
          <p:cNvGrpSpPr/>
          <p:nvPr/>
        </p:nvGrpSpPr>
        <p:grpSpPr>
          <a:xfrm>
            <a:off x="-1484157" y="-1103343"/>
            <a:ext cx="10839998" cy="7796030"/>
            <a:chOff x="-1484157" y="-1103343"/>
            <a:chExt cx="10839998" cy="7796030"/>
          </a:xfrm>
        </p:grpSpPr>
        <p:sp>
          <p:nvSpPr>
            <p:cNvPr id="47" name="Google Shape;47;p7"/>
            <p:cNvSpPr/>
            <p:nvPr/>
          </p:nvSpPr>
          <p:spPr>
            <a:xfrm rot="-10345406">
              <a:off x="6291370" y="560981"/>
              <a:ext cx="821269" cy="451272"/>
            </a:xfrm>
            <a:custGeom>
              <a:rect b="b" l="l" r="r" t="t"/>
              <a:pathLst>
                <a:path extrusionOk="0" h="14692" w="17236">
                  <a:moveTo>
                    <a:pt x="6543" y="0"/>
                  </a:moveTo>
                  <a:cubicBezTo>
                    <a:pt x="5423" y="0"/>
                    <a:pt x="4317" y="237"/>
                    <a:pt x="3314" y="818"/>
                  </a:cubicBezTo>
                  <a:cubicBezTo>
                    <a:pt x="1429" y="1912"/>
                    <a:pt x="153" y="4070"/>
                    <a:pt x="92" y="6289"/>
                  </a:cubicBezTo>
                  <a:cubicBezTo>
                    <a:pt x="1" y="8599"/>
                    <a:pt x="1186" y="10879"/>
                    <a:pt x="2888" y="12307"/>
                  </a:cubicBezTo>
                  <a:cubicBezTo>
                    <a:pt x="4074" y="13311"/>
                    <a:pt x="5533" y="13888"/>
                    <a:pt x="7053" y="14101"/>
                  </a:cubicBezTo>
                  <a:cubicBezTo>
                    <a:pt x="7752" y="14374"/>
                    <a:pt x="8512" y="14557"/>
                    <a:pt x="9241" y="14648"/>
                  </a:cubicBezTo>
                  <a:cubicBezTo>
                    <a:pt x="9530" y="14677"/>
                    <a:pt x="9820" y="14692"/>
                    <a:pt x="10111" y="14692"/>
                  </a:cubicBezTo>
                  <a:cubicBezTo>
                    <a:pt x="12241" y="14692"/>
                    <a:pt x="14378" y="13901"/>
                    <a:pt x="15715" y="12216"/>
                  </a:cubicBezTo>
                  <a:cubicBezTo>
                    <a:pt x="17235" y="10301"/>
                    <a:pt x="17235" y="7687"/>
                    <a:pt x="16171" y="5560"/>
                  </a:cubicBezTo>
                  <a:cubicBezTo>
                    <a:pt x="15107" y="3341"/>
                    <a:pt x="13010" y="1882"/>
                    <a:pt x="10791" y="970"/>
                  </a:cubicBezTo>
                  <a:cubicBezTo>
                    <a:pt x="9484" y="402"/>
                    <a:pt x="8002" y="0"/>
                    <a:pt x="6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 flipH="1" rot="10800000">
              <a:off x="5714998" y="-95218"/>
              <a:ext cx="3640842" cy="1133443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 rot="-9360950">
              <a:off x="-1249224" y="4347245"/>
              <a:ext cx="3049034" cy="1803611"/>
            </a:xfrm>
            <a:custGeom>
              <a:rect b="b" l="l" r="r" t="t"/>
              <a:pathLst>
                <a:path extrusionOk="0" h="52800" w="60613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 rot="-4332054">
              <a:off x="8450525" y="4412280"/>
              <a:ext cx="552682" cy="469444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10644720">
              <a:off x="3215157" y="-458375"/>
              <a:ext cx="2087038" cy="902054"/>
            </a:xfrm>
            <a:custGeom>
              <a:rect b="b" l="l" r="r" t="t"/>
              <a:pathLst>
                <a:path extrusionOk="0" h="14692" w="17236">
                  <a:moveTo>
                    <a:pt x="6543" y="0"/>
                  </a:moveTo>
                  <a:cubicBezTo>
                    <a:pt x="5423" y="0"/>
                    <a:pt x="4317" y="237"/>
                    <a:pt x="3314" y="818"/>
                  </a:cubicBezTo>
                  <a:cubicBezTo>
                    <a:pt x="1429" y="1912"/>
                    <a:pt x="153" y="4070"/>
                    <a:pt x="92" y="6289"/>
                  </a:cubicBezTo>
                  <a:cubicBezTo>
                    <a:pt x="1" y="8599"/>
                    <a:pt x="1186" y="10879"/>
                    <a:pt x="2888" y="12307"/>
                  </a:cubicBezTo>
                  <a:cubicBezTo>
                    <a:pt x="4074" y="13311"/>
                    <a:pt x="5533" y="13888"/>
                    <a:pt x="7053" y="14101"/>
                  </a:cubicBezTo>
                  <a:cubicBezTo>
                    <a:pt x="7752" y="14374"/>
                    <a:pt x="8512" y="14557"/>
                    <a:pt x="9241" y="14648"/>
                  </a:cubicBezTo>
                  <a:cubicBezTo>
                    <a:pt x="9530" y="14677"/>
                    <a:pt x="9820" y="14692"/>
                    <a:pt x="10111" y="14692"/>
                  </a:cubicBezTo>
                  <a:cubicBezTo>
                    <a:pt x="12241" y="14692"/>
                    <a:pt x="14378" y="13901"/>
                    <a:pt x="15715" y="12216"/>
                  </a:cubicBezTo>
                  <a:cubicBezTo>
                    <a:pt x="17235" y="10301"/>
                    <a:pt x="17235" y="7687"/>
                    <a:pt x="16171" y="5560"/>
                  </a:cubicBezTo>
                  <a:cubicBezTo>
                    <a:pt x="15107" y="3341"/>
                    <a:pt x="13010" y="1882"/>
                    <a:pt x="10791" y="970"/>
                  </a:cubicBezTo>
                  <a:cubicBezTo>
                    <a:pt x="9484" y="402"/>
                    <a:pt x="8002" y="0"/>
                    <a:pt x="65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 rot="6300029">
              <a:off x="4834118" y="-1039259"/>
              <a:ext cx="1652907" cy="1981201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2006863" y="2037488"/>
            <a:ext cx="5130300" cy="20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Font typeface="Anaheim"/>
              <a:buChar char="●"/>
              <a:defRPr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●"/>
              <a:defRPr sz="1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○"/>
              <a:defRPr sz="1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naheim"/>
              <a:buChar char="■"/>
              <a:defRPr sz="1800"/>
            </a:lvl9pPr>
          </a:lstStyle>
          <a:p/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2006838" y="1386663"/>
            <a:ext cx="5130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-767865" y="-1514652"/>
            <a:ext cx="11199926" cy="7760862"/>
            <a:chOff x="-767865" y="-1514652"/>
            <a:chExt cx="11199926" cy="7760862"/>
          </a:xfrm>
        </p:grpSpPr>
        <p:sp>
          <p:nvSpPr>
            <p:cNvPr id="57" name="Google Shape;57;p8"/>
            <p:cNvSpPr/>
            <p:nvPr/>
          </p:nvSpPr>
          <p:spPr>
            <a:xfrm flipH="1" rot="10800000">
              <a:off x="2255836" y="-402068"/>
              <a:ext cx="3640842" cy="1133443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flipH="1" rot="-2700000">
              <a:off x="7042270" y="-971928"/>
              <a:ext cx="2753262" cy="2940677"/>
            </a:xfrm>
            <a:custGeom>
              <a:rect b="b" l="l" r="r" t="t"/>
              <a:pathLst>
                <a:path extrusionOk="0" h="77985" w="66180">
                  <a:moveTo>
                    <a:pt x="41421" y="1"/>
                  </a:moveTo>
                  <a:cubicBezTo>
                    <a:pt x="30886" y="1"/>
                    <a:pt x="19650" y="6761"/>
                    <a:pt x="12831" y="13852"/>
                  </a:cubicBezTo>
                  <a:cubicBezTo>
                    <a:pt x="6707" y="20255"/>
                    <a:pt x="0" y="31239"/>
                    <a:pt x="633" y="40501"/>
                  </a:cubicBezTo>
                  <a:cubicBezTo>
                    <a:pt x="1215" y="49486"/>
                    <a:pt x="5264" y="59052"/>
                    <a:pt x="11211" y="65759"/>
                  </a:cubicBezTo>
                  <a:cubicBezTo>
                    <a:pt x="17538" y="72845"/>
                    <a:pt x="26700" y="77527"/>
                    <a:pt x="36216" y="77957"/>
                  </a:cubicBezTo>
                  <a:cubicBezTo>
                    <a:pt x="36585" y="77974"/>
                    <a:pt x="36959" y="77984"/>
                    <a:pt x="37334" y="77984"/>
                  </a:cubicBezTo>
                  <a:cubicBezTo>
                    <a:pt x="40202" y="77984"/>
                    <a:pt x="43177" y="77415"/>
                    <a:pt x="45124" y="75401"/>
                  </a:cubicBezTo>
                  <a:cubicBezTo>
                    <a:pt x="48718" y="71731"/>
                    <a:pt x="47376" y="64923"/>
                    <a:pt x="46820" y="60343"/>
                  </a:cubicBezTo>
                  <a:cubicBezTo>
                    <a:pt x="45326" y="48372"/>
                    <a:pt x="50514" y="42020"/>
                    <a:pt x="57348" y="33112"/>
                  </a:cubicBezTo>
                  <a:cubicBezTo>
                    <a:pt x="62839" y="25924"/>
                    <a:pt x="66180" y="18129"/>
                    <a:pt x="60309" y="9980"/>
                  </a:cubicBezTo>
                  <a:cubicBezTo>
                    <a:pt x="57246" y="5703"/>
                    <a:pt x="52514" y="2388"/>
                    <a:pt x="47807" y="920"/>
                  </a:cubicBezTo>
                  <a:cubicBezTo>
                    <a:pt x="45738" y="288"/>
                    <a:pt x="43594" y="1"/>
                    <a:pt x="4142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6704476">
              <a:off x="961565" y="918544"/>
              <a:ext cx="518361" cy="494029"/>
            </a:xfrm>
            <a:custGeom>
              <a:rect b="b" l="l" r="r" t="t"/>
              <a:pathLst>
                <a:path extrusionOk="0" h="14692" w="17236">
                  <a:moveTo>
                    <a:pt x="6543" y="0"/>
                  </a:moveTo>
                  <a:cubicBezTo>
                    <a:pt x="5423" y="0"/>
                    <a:pt x="4317" y="237"/>
                    <a:pt x="3314" y="818"/>
                  </a:cubicBezTo>
                  <a:cubicBezTo>
                    <a:pt x="1429" y="1912"/>
                    <a:pt x="153" y="4070"/>
                    <a:pt x="92" y="6289"/>
                  </a:cubicBezTo>
                  <a:cubicBezTo>
                    <a:pt x="1" y="8599"/>
                    <a:pt x="1186" y="10879"/>
                    <a:pt x="2888" y="12307"/>
                  </a:cubicBezTo>
                  <a:cubicBezTo>
                    <a:pt x="4074" y="13311"/>
                    <a:pt x="5533" y="13888"/>
                    <a:pt x="7053" y="14101"/>
                  </a:cubicBezTo>
                  <a:cubicBezTo>
                    <a:pt x="7752" y="14374"/>
                    <a:pt x="8512" y="14557"/>
                    <a:pt x="9241" y="14648"/>
                  </a:cubicBezTo>
                  <a:cubicBezTo>
                    <a:pt x="9530" y="14677"/>
                    <a:pt x="9820" y="14692"/>
                    <a:pt x="10111" y="14692"/>
                  </a:cubicBezTo>
                  <a:cubicBezTo>
                    <a:pt x="12241" y="14692"/>
                    <a:pt x="14378" y="13901"/>
                    <a:pt x="15715" y="12216"/>
                  </a:cubicBezTo>
                  <a:cubicBezTo>
                    <a:pt x="17235" y="10301"/>
                    <a:pt x="17235" y="7687"/>
                    <a:pt x="16171" y="5560"/>
                  </a:cubicBezTo>
                  <a:cubicBezTo>
                    <a:pt x="15107" y="3341"/>
                    <a:pt x="13010" y="1882"/>
                    <a:pt x="10791" y="970"/>
                  </a:cubicBezTo>
                  <a:cubicBezTo>
                    <a:pt x="9484" y="402"/>
                    <a:pt x="8002" y="0"/>
                    <a:pt x="65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flipH="1" rot="5400000">
              <a:off x="-610777" y="-273488"/>
              <a:ext cx="2705389" cy="200973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flipH="1">
              <a:off x="-767865" y="4000500"/>
              <a:ext cx="4533953" cy="127634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8"/>
            <p:cNvSpPr/>
            <p:nvPr/>
          </p:nvSpPr>
          <p:spPr>
            <a:xfrm flipH="1" rot="-8100000">
              <a:off x="7215086" y="-313823"/>
              <a:ext cx="1744007" cy="2090396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8"/>
            <p:cNvSpPr/>
            <p:nvPr/>
          </p:nvSpPr>
          <p:spPr>
            <a:xfrm flipH="1" rot="3616208">
              <a:off x="604658" y="3057983"/>
              <a:ext cx="1744069" cy="2090470"/>
            </a:xfrm>
            <a:custGeom>
              <a:rect b="b" l="l" r="r" t="t"/>
              <a:pathLst>
                <a:path extrusionOk="0" h="53541" w="44669">
                  <a:moveTo>
                    <a:pt x="31822" y="477"/>
                  </a:moveTo>
                  <a:cubicBezTo>
                    <a:pt x="31836" y="477"/>
                    <a:pt x="31849" y="479"/>
                    <a:pt x="31863" y="481"/>
                  </a:cubicBezTo>
                  <a:cubicBezTo>
                    <a:pt x="31559" y="1494"/>
                    <a:pt x="31028" y="2405"/>
                    <a:pt x="30724" y="3417"/>
                  </a:cubicBezTo>
                  <a:cubicBezTo>
                    <a:pt x="30243" y="4885"/>
                    <a:pt x="29889" y="6327"/>
                    <a:pt x="29281" y="7719"/>
                  </a:cubicBezTo>
                  <a:cubicBezTo>
                    <a:pt x="29104" y="8175"/>
                    <a:pt x="28902" y="8580"/>
                    <a:pt x="28699" y="8985"/>
                  </a:cubicBezTo>
                  <a:cubicBezTo>
                    <a:pt x="28573" y="7972"/>
                    <a:pt x="28218" y="6985"/>
                    <a:pt x="28016" y="6024"/>
                  </a:cubicBezTo>
                  <a:cubicBezTo>
                    <a:pt x="27813" y="4581"/>
                    <a:pt x="28142" y="3164"/>
                    <a:pt x="28598" y="1848"/>
                  </a:cubicBezTo>
                  <a:lnTo>
                    <a:pt x="28598" y="1772"/>
                  </a:lnTo>
                  <a:cubicBezTo>
                    <a:pt x="29003" y="1772"/>
                    <a:pt x="29383" y="1646"/>
                    <a:pt x="29762" y="1468"/>
                  </a:cubicBezTo>
                  <a:cubicBezTo>
                    <a:pt x="30344" y="1215"/>
                    <a:pt x="30800" y="861"/>
                    <a:pt x="31357" y="633"/>
                  </a:cubicBezTo>
                  <a:cubicBezTo>
                    <a:pt x="31583" y="565"/>
                    <a:pt x="31708" y="477"/>
                    <a:pt x="31822" y="477"/>
                  </a:cubicBezTo>
                  <a:close/>
                  <a:moveTo>
                    <a:pt x="32116" y="886"/>
                  </a:moveTo>
                  <a:cubicBezTo>
                    <a:pt x="32141" y="1089"/>
                    <a:pt x="32116" y="1266"/>
                    <a:pt x="32141" y="1468"/>
                  </a:cubicBezTo>
                  <a:cubicBezTo>
                    <a:pt x="32318" y="2683"/>
                    <a:pt x="33052" y="3620"/>
                    <a:pt x="33837" y="4556"/>
                  </a:cubicBezTo>
                  <a:cubicBezTo>
                    <a:pt x="34191" y="5011"/>
                    <a:pt x="34545" y="5416"/>
                    <a:pt x="34900" y="5796"/>
                  </a:cubicBezTo>
                  <a:cubicBezTo>
                    <a:pt x="33660" y="7163"/>
                    <a:pt x="32673" y="8732"/>
                    <a:pt x="31179" y="9845"/>
                  </a:cubicBezTo>
                  <a:cubicBezTo>
                    <a:pt x="30041" y="10706"/>
                    <a:pt x="28699" y="11212"/>
                    <a:pt x="27560" y="12022"/>
                  </a:cubicBezTo>
                  <a:cubicBezTo>
                    <a:pt x="28446" y="10351"/>
                    <a:pt x="29357" y="8706"/>
                    <a:pt x="30015" y="6910"/>
                  </a:cubicBezTo>
                  <a:cubicBezTo>
                    <a:pt x="30496" y="5644"/>
                    <a:pt x="30800" y="4303"/>
                    <a:pt x="31255" y="3012"/>
                  </a:cubicBezTo>
                  <a:cubicBezTo>
                    <a:pt x="31508" y="2278"/>
                    <a:pt x="31863" y="1620"/>
                    <a:pt x="32116" y="886"/>
                  </a:cubicBezTo>
                  <a:close/>
                  <a:moveTo>
                    <a:pt x="23311" y="869"/>
                  </a:moveTo>
                  <a:cubicBezTo>
                    <a:pt x="23338" y="869"/>
                    <a:pt x="23363" y="875"/>
                    <a:pt x="23385" y="886"/>
                  </a:cubicBezTo>
                  <a:cubicBezTo>
                    <a:pt x="23461" y="962"/>
                    <a:pt x="23385" y="1620"/>
                    <a:pt x="23334" y="1747"/>
                  </a:cubicBezTo>
                  <a:cubicBezTo>
                    <a:pt x="23309" y="2379"/>
                    <a:pt x="23334" y="3012"/>
                    <a:pt x="23309" y="3645"/>
                  </a:cubicBezTo>
                  <a:cubicBezTo>
                    <a:pt x="23258" y="4682"/>
                    <a:pt x="23157" y="5720"/>
                    <a:pt x="23283" y="6783"/>
                  </a:cubicBezTo>
                  <a:cubicBezTo>
                    <a:pt x="23385" y="7466"/>
                    <a:pt x="23461" y="8175"/>
                    <a:pt x="23663" y="8858"/>
                  </a:cubicBezTo>
                  <a:cubicBezTo>
                    <a:pt x="23790" y="9314"/>
                    <a:pt x="23941" y="10048"/>
                    <a:pt x="24346" y="10326"/>
                  </a:cubicBezTo>
                  <a:cubicBezTo>
                    <a:pt x="24441" y="10386"/>
                    <a:pt x="24535" y="10411"/>
                    <a:pt x="24625" y="10411"/>
                  </a:cubicBezTo>
                  <a:cubicBezTo>
                    <a:pt x="24920" y="10411"/>
                    <a:pt x="25178" y="10136"/>
                    <a:pt x="25333" y="9845"/>
                  </a:cubicBezTo>
                  <a:cubicBezTo>
                    <a:pt x="25713" y="9061"/>
                    <a:pt x="25460" y="7972"/>
                    <a:pt x="25359" y="7163"/>
                  </a:cubicBezTo>
                  <a:cubicBezTo>
                    <a:pt x="25181" y="5492"/>
                    <a:pt x="24903" y="3113"/>
                    <a:pt x="26447" y="1975"/>
                  </a:cubicBezTo>
                  <a:cubicBezTo>
                    <a:pt x="26768" y="1747"/>
                    <a:pt x="27097" y="1689"/>
                    <a:pt x="27421" y="1689"/>
                  </a:cubicBezTo>
                  <a:cubicBezTo>
                    <a:pt x="27710" y="1689"/>
                    <a:pt x="27995" y="1735"/>
                    <a:pt x="28269" y="1747"/>
                  </a:cubicBezTo>
                  <a:cubicBezTo>
                    <a:pt x="27864" y="2987"/>
                    <a:pt x="27510" y="4303"/>
                    <a:pt x="27636" y="5644"/>
                  </a:cubicBezTo>
                  <a:cubicBezTo>
                    <a:pt x="27763" y="6960"/>
                    <a:pt x="28345" y="8226"/>
                    <a:pt x="28396" y="9567"/>
                  </a:cubicBezTo>
                  <a:lnTo>
                    <a:pt x="28396" y="9592"/>
                  </a:lnTo>
                  <a:cubicBezTo>
                    <a:pt x="27889" y="10579"/>
                    <a:pt x="27383" y="11591"/>
                    <a:pt x="26852" y="12553"/>
                  </a:cubicBezTo>
                  <a:lnTo>
                    <a:pt x="26826" y="12604"/>
                  </a:lnTo>
                  <a:cubicBezTo>
                    <a:pt x="26776" y="12629"/>
                    <a:pt x="26751" y="12680"/>
                    <a:pt x="26751" y="12730"/>
                  </a:cubicBezTo>
                  <a:lnTo>
                    <a:pt x="25713" y="14806"/>
                  </a:lnTo>
                  <a:cubicBezTo>
                    <a:pt x="25435" y="15438"/>
                    <a:pt x="25106" y="16071"/>
                    <a:pt x="24802" y="16729"/>
                  </a:cubicBezTo>
                  <a:cubicBezTo>
                    <a:pt x="23840" y="15590"/>
                    <a:pt x="22954" y="14578"/>
                    <a:pt x="22676" y="13059"/>
                  </a:cubicBezTo>
                  <a:cubicBezTo>
                    <a:pt x="22423" y="11794"/>
                    <a:pt x="22575" y="10529"/>
                    <a:pt x="22625" y="9263"/>
                  </a:cubicBezTo>
                  <a:cubicBezTo>
                    <a:pt x="22651" y="7947"/>
                    <a:pt x="22499" y="6656"/>
                    <a:pt x="22398" y="5315"/>
                  </a:cubicBezTo>
                  <a:cubicBezTo>
                    <a:pt x="22322" y="4075"/>
                    <a:pt x="22043" y="2860"/>
                    <a:pt x="22271" y="1646"/>
                  </a:cubicBezTo>
                  <a:lnTo>
                    <a:pt x="22271" y="1620"/>
                  </a:lnTo>
                  <a:lnTo>
                    <a:pt x="22398" y="1494"/>
                  </a:lnTo>
                  <a:cubicBezTo>
                    <a:pt x="22512" y="1379"/>
                    <a:pt x="23043" y="869"/>
                    <a:pt x="23311" y="869"/>
                  </a:cubicBezTo>
                  <a:close/>
                  <a:moveTo>
                    <a:pt x="35077" y="6074"/>
                  </a:moveTo>
                  <a:cubicBezTo>
                    <a:pt x="35355" y="6429"/>
                    <a:pt x="35684" y="6783"/>
                    <a:pt x="35937" y="7163"/>
                  </a:cubicBezTo>
                  <a:cubicBezTo>
                    <a:pt x="36545" y="7947"/>
                    <a:pt x="37228" y="9086"/>
                    <a:pt x="36545" y="10022"/>
                  </a:cubicBezTo>
                  <a:cubicBezTo>
                    <a:pt x="35709" y="11136"/>
                    <a:pt x="34166" y="11743"/>
                    <a:pt x="33052" y="12553"/>
                  </a:cubicBezTo>
                  <a:cubicBezTo>
                    <a:pt x="31787" y="13515"/>
                    <a:pt x="30623" y="14451"/>
                    <a:pt x="29231" y="15210"/>
                  </a:cubicBezTo>
                  <a:cubicBezTo>
                    <a:pt x="28269" y="15717"/>
                    <a:pt x="27231" y="16273"/>
                    <a:pt x="26573" y="17109"/>
                  </a:cubicBezTo>
                  <a:cubicBezTo>
                    <a:pt x="26219" y="17564"/>
                    <a:pt x="25865" y="18298"/>
                    <a:pt x="26447" y="18728"/>
                  </a:cubicBezTo>
                  <a:cubicBezTo>
                    <a:pt x="26782" y="18983"/>
                    <a:pt x="27257" y="19048"/>
                    <a:pt x="27715" y="19048"/>
                  </a:cubicBezTo>
                  <a:cubicBezTo>
                    <a:pt x="27984" y="19048"/>
                    <a:pt x="28247" y="19025"/>
                    <a:pt x="28471" y="19007"/>
                  </a:cubicBezTo>
                  <a:cubicBezTo>
                    <a:pt x="30876" y="18829"/>
                    <a:pt x="32951" y="17589"/>
                    <a:pt x="34824" y="16147"/>
                  </a:cubicBezTo>
                  <a:cubicBezTo>
                    <a:pt x="35608" y="15514"/>
                    <a:pt x="36443" y="14881"/>
                    <a:pt x="37101" y="14122"/>
                  </a:cubicBezTo>
                  <a:cubicBezTo>
                    <a:pt x="37456" y="13743"/>
                    <a:pt x="37759" y="13312"/>
                    <a:pt x="38114" y="12933"/>
                  </a:cubicBezTo>
                  <a:cubicBezTo>
                    <a:pt x="38316" y="12756"/>
                    <a:pt x="38696" y="12275"/>
                    <a:pt x="38949" y="12249"/>
                  </a:cubicBezTo>
                  <a:cubicBezTo>
                    <a:pt x="38952" y="12249"/>
                    <a:pt x="38956" y="12249"/>
                    <a:pt x="38960" y="12249"/>
                  </a:cubicBezTo>
                  <a:cubicBezTo>
                    <a:pt x="39510" y="12249"/>
                    <a:pt x="39835" y="14150"/>
                    <a:pt x="39961" y="14552"/>
                  </a:cubicBezTo>
                  <a:cubicBezTo>
                    <a:pt x="40138" y="15059"/>
                    <a:pt x="40341" y="15590"/>
                    <a:pt x="40493" y="16147"/>
                  </a:cubicBezTo>
                  <a:cubicBezTo>
                    <a:pt x="37810" y="18602"/>
                    <a:pt x="34318" y="20196"/>
                    <a:pt x="30774" y="20829"/>
                  </a:cubicBezTo>
                  <a:cubicBezTo>
                    <a:pt x="28016" y="21284"/>
                    <a:pt x="24954" y="21107"/>
                    <a:pt x="22423" y="22499"/>
                  </a:cubicBezTo>
                  <a:cubicBezTo>
                    <a:pt x="22549" y="22221"/>
                    <a:pt x="22701" y="21917"/>
                    <a:pt x="22828" y="21664"/>
                  </a:cubicBezTo>
                  <a:cubicBezTo>
                    <a:pt x="24093" y="19133"/>
                    <a:pt x="25283" y="16577"/>
                    <a:pt x="26497" y="14046"/>
                  </a:cubicBezTo>
                  <a:cubicBezTo>
                    <a:pt x="26700" y="13667"/>
                    <a:pt x="26877" y="13262"/>
                    <a:pt x="27105" y="12882"/>
                  </a:cubicBezTo>
                  <a:cubicBezTo>
                    <a:pt x="28446" y="11667"/>
                    <a:pt x="30167" y="11111"/>
                    <a:pt x="31559" y="9997"/>
                  </a:cubicBezTo>
                  <a:cubicBezTo>
                    <a:pt x="32951" y="8884"/>
                    <a:pt x="33913" y="7365"/>
                    <a:pt x="35077" y="6074"/>
                  </a:cubicBezTo>
                  <a:close/>
                  <a:moveTo>
                    <a:pt x="21891" y="2050"/>
                  </a:moveTo>
                  <a:lnTo>
                    <a:pt x="21891" y="2050"/>
                  </a:lnTo>
                  <a:cubicBezTo>
                    <a:pt x="21790" y="3164"/>
                    <a:pt x="22018" y="4303"/>
                    <a:pt x="22069" y="5416"/>
                  </a:cubicBezTo>
                  <a:cubicBezTo>
                    <a:pt x="22170" y="6935"/>
                    <a:pt x="22322" y="8453"/>
                    <a:pt x="22271" y="9997"/>
                  </a:cubicBezTo>
                  <a:cubicBezTo>
                    <a:pt x="22195" y="11262"/>
                    <a:pt x="22170" y="12578"/>
                    <a:pt x="22549" y="13793"/>
                  </a:cubicBezTo>
                  <a:cubicBezTo>
                    <a:pt x="22929" y="15135"/>
                    <a:pt x="23815" y="16046"/>
                    <a:pt x="24675" y="17083"/>
                  </a:cubicBezTo>
                  <a:lnTo>
                    <a:pt x="24701" y="17109"/>
                  </a:lnTo>
                  <a:cubicBezTo>
                    <a:pt x="23840" y="18931"/>
                    <a:pt x="22929" y="20728"/>
                    <a:pt x="22043" y="22524"/>
                  </a:cubicBezTo>
                  <a:cubicBezTo>
                    <a:pt x="21815" y="22929"/>
                    <a:pt x="21638" y="23385"/>
                    <a:pt x="21436" y="23790"/>
                  </a:cubicBezTo>
                  <a:cubicBezTo>
                    <a:pt x="20373" y="22499"/>
                    <a:pt x="19285" y="21208"/>
                    <a:pt x="18576" y="19690"/>
                  </a:cubicBezTo>
                  <a:cubicBezTo>
                    <a:pt x="17817" y="18070"/>
                    <a:pt x="17690" y="16375"/>
                    <a:pt x="17564" y="14628"/>
                  </a:cubicBezTo>
                  <a:cubicBezTo>
                    <a:pt x="17437" y="12730"/>
                    <a:pt x="17463" y="10782"/>
                    <a:pt x="17488" y="8884"/>
                  </a:cubicBezTo>
                  <a:cubicBezTo>
                    <a:pt x="17488" y="8150"/>
                    <a:pt x="17589" y="7390"/>
                    <a:pt x="17564" y="6606"/>
                  </a:cubicBezTo>
                  <a:cubicBezTo>
                    <a:pt x="17513" y="6049"/>
                    <a:pt x="17361" y="5442"/>
                    <a:pt x="17209" y="4910"/>
                  </a:cubicBezTo>
                  <a:cubicBezTo>
                    <a:pt x="17488" y="4758"/>
                    <a:pt x="17817" y="4632"/>
                    <a:pt x="18095" y="4505"/>
                  </a:cubicBezTo>
                  <a:cubicBezTo>
                    <a:pt x="18303" y="4413"/>
                    <a:pt x="19501" y="3752"/>
                    <a:pt x="19805" y="3752"/>
                  </a:cubicBezTo>
                  <a:cubicBezTo>
                    <a:pt x="19835" y="3752"/>
                    <a:pt x="19856" y="3758"/>
                    <a:pt x="19867" y="3771"/>
                  </a:cubicBezTo>
                  <a:cubicBezTo>
                    <a:pt x="19993" y="3923"/>
                    <a:pt x="19664" y="4682"/>
                    <a:pt x="19639" y="4885"/>
                  </a:cubicBezTo>
                  <a:cubicBezTo>
                    <a:pt x="19588" y="5189"/>
                    <a:pt x="19487" y="5492"/>
                    <a:pt x="19411" y="5796"/>
                  </a:cubicBezTo>
                  <a:cubicBezTo>
                    <a:pt x="19259" y="6530"/>
                    <a:pt x="19158" y="7213"/>
                    <a:pt x="19082" y="7947"/>
                  </a:cubicBezTo>
                  <a:cubicBezTo>
                    <a:pt x="18880" y="9415"/>
                    <a:pt x="18652" y="10858"/>
                    <a:pt x="18399" y="12300"/>
                  </a:cubicBezTo>
                  <a:cubicBezTo>
                    <a:pt x="18196" y="13616"/>
                    <a:pt x="18070" y="14907"/>
                    <a:pt x="18272" y="16197"/>
                  </a:cubicBezTo>
                  <a:cubicBezTo>
                    <a:pt x="18399" y="16906"/>
                    <a:pt x="18576" y="18121"/>
                    <a:pt x="19462" y="18247"/>
                  </a:cubicBezTo>
                  <a:cubicBezTo>
                    <a:pt x="19513" y="18256"/>
                    <a:pt x="19563" y="18260"/>
                    <a:pt x="19613" y="18260"/>
                  </a:cubicBezTo>
                  <a:cubicBezTo>
                    <a:pt x="20330" y="18260"/>
                    <a:pt x="20918" y="17445"/>
                    <a:pt x="21107" y="16830"/>
                  </a:cubicBezTo>
                  <a:cubicBezTo>
                    <a:pt x="21385" y="15818"/>
                    <a:pt x="21157" y="14704"/>
                    <a:pt x="21157" y="13667"/>
                  </a:cubicBezTo>
                  <a:cubicBezTo>
                    <a:pt x="21157" y="12098"/>
                    <a:pt x="21259" y="10503"/>
                    <a:pt x="21259" y="8884"/>
                  </a:cubicBezTo>
                  <a:cubicBezTo>
                    <a:pt x="21259" y="7568"/>
                    <a:pt x="21107" y="6201"/>
                    <a:pt x="21157" y="4885"/>
                  </a:cubicBezTo>
                  <a:cubicBezTo>
                    <a:pt x="21183" y="4252"/>
                    <a:pt x="21233" y="3569"/>
                    <a:pt x="21411" y="2936"/>
                  </a:cubicBezTo>
                  <a:cubicBezTo>
                    <a:pt x="21486" y="2633"/>
                    <a:pt x="21664" y="2304"/>
                    <a:pt x="21891" y="2050"/>
                  </a:cubicBezTo>
                  <a:close/>
                  <a:moveTo>
                    <a:pt x="16830" y="5037"/>
                  </a:moveTo>
                  <a:cubicBezTo>
                    <a:pt x="16982" y="5669"/>
                    <a:pt x="17134" y="6277"/>
                    <a:pt x="17134" y="6910"/>
                  </a:cubicBezTo>
                  <a:cubicBezTo>
                    <a:pt x="17134" y="7871"/>
                    <a:pt x="17083" y="8833"/>
                    <a:pt x="17083" y="9820"/>
                  </a:cubicBezTo>
                  <a:cubicBezTo>
                    <a:pt x="17058" y="11617"/>
                    <a:pt x="17083" y="13388"/>
                    <a:pt x="17209" y="15185"/>
                  </a:cubicBezTo>
                  <a:cubicBezTo>
                    <a:pt x="17336" y="16931"/>
                    <a:pt x="17513" y="18576"/>
                    <a:pt x="18348" y="20171"/>
                  </a:cubicBezTo>
                  <a:cubicBezTo>
                    <a:pt x="19082" y="21588"/>
                    <a:pt x="20120" y="22803"/>
                    <a:pt x="21132" y="24043"/>
                  </a:cubicBezTo>
                  <a:cubicBezTo>
                    <a:pt x="21157" y="24068"/>
                    <a:pt x="21233" y="24119"/>
                    <a:pt x="21259" y="24119"/>
                  </a:cubicBezTo>
                  <a:cubicBezTo>
                    <a:pt x="20753" y="25232"/>
                    <a:pt x="20297" y="26321"/>
                    <a:pt x="19867" y="27459"/>
                  </a:cubicBezTo>
                  <a:cubicBezTo>
                    <a:pt x="19209" y="27004"/>
                    <a:pt x="18399" y="26827"/>
                    <a:pt x="17640" y="26574"/>
                  </a:cubicBezTo>
                  <a:cubicBezTo>
                    <a:pt x="16703" y="26295"/>
                    <a:pt x="15944" y="25738"/>
                    <a:pt x="15311" y="24929"/>
                  </a:cubicBezTo>
                  <a:cubicBezTo>
                    <a:pt x="14653" y="24119"/>
                    <a:pt x="14173" y="23208"/>
                    <a:pt x="13692" y="22271"/>
                  </a:cubicBezTo>
                  <a:cubicBezTo>
                    <a:pt x="13261" y="21461"/>
                    <a:pt x="12831" y="20677"/>
                    <a:pt x="12553" y="19791"/>
                  </a:cubicBezTo>
                  <a:cubicBezTo>
                    <a:pt x="11920" y="17893"/>
                    <a:pt x="11616" y="15818"/>
                    <a:pt x="11515" y="13844"/>
                  </a:cubicBezTo>
                  <a:cubicBezTo>
                    <a:pt x="11439" y="12781"/>
                    <a:pt x="11515" y="11769"/>
                    <a:pt x="11566" y="10731"/>
                  </a:cubicBezTo>
                  <a:cubicBezTo>
                    <a:pt x="11642" y="9795"/>
                    <a:pt x="11667" y="8808"/>
                    <a:pt x="11945" y="7897"/>
                  </a:cubicBezTo>
                  <a:lnTo>
                    <a:pt x="11945" y="7821"/>
                  </a:lnTo>
                  <a:cubicBezTo>
                    <a:pt x="12200" y="7659"/>
                    <a:pt x="12476" y="7539"/>
                    <a:pt x="12676" y="7539"/>
                  </a:cubicBezTo>
                  <a:cubicBezTo>
                    <a:pt x="12695" y="7539"/>
                    <a:pt x="12713" y="7540"/>
                    <a:pt x="12730" y="7542"/>
                  </a:cubicBezTo>
                  <a:cubicBezTo>
                    <a:pt x="13413" y="7669"/>
                    <a:pt x="12806" y="8808"/>
                    <a:pt x="12679" y="9162"/>
                  </a:cubicBezTo>
                  <a:cubicBezTo>
                    <a:pt x="12401" y="10200"/>
                    <a:pt x="12528" y="11364"/>
                    <a:pt x="12679" y="12401"/>
                  </a:cubicBezTo>
                  <a:cubicBezTo>
                    <a:pt x="12958" y="14223"/>
                    <a:pt x="13464" y="15944"/>
                    <a:pt x="13844" y="17767"/>
                  </a:cubicBezTo>
                  <a:cubicBezTo>
                    <a:pt x="14055" y="18709"/>
                    <a:pt x="15056" y="24318"/>
                    <a:pt x="16764" y="24318"/>
                  </a:cubicBezTo>
                  <a:cubicBezTo>
                    <a:pt x="16892" y="24318"/>
                    <a:pt x="17023" y="24287"/>
                    <a:pt x="17159" y="24220"/>
                  </a:cubicBezTo>
                  <a:cubicBezTo>
                    <a:pt x="18348" y="23613"/>
                    <a:pt x="17463" y="21208"/>
                    <a:pt x="17159" y="20348"/>
                  </a:cubicBezTo>
                  <a:cubicBezTo>
                    <a:pt x="16956" y="19614"/>
                    <a:pt x="16653" y="18855"/>
                    <a:pt x="16450" y="18146"/>
                  </a:cubicBezTo>
                  <a:cubicBezTo>
                    <a:pt x="15969" y="16653"/>
                    <a:pt x="15261" y="15210"/>
                    <a:pt x="14856" y="13743"/>
                  </a:cubicBezTo>
                  <a:cubicBezTo>
                    <a:pt x="14476" y="12325"/>
                    <a:pt x="14324" y="10858"/>
                    <a:pt x="14274" y="9415"/>
                  </a:cubicBezTo>
                  <a:cubicBezTo>
                    <a:pt x="14223" y="8706"/>
                    <a:pt x="14097" y="7922"/>
                    <a:pt x="14375" y="7213"/>
                  </a:cubicBezTo>
                  <a:cubicBezTo>
                    <a:pt x="14679" y="6555"/>
                    <a:pt x="15311" y="6024"/>
                    <a:pt x="15868" y="5594"/>
                  </a:cubicBezTo>
                  <a:cubicBezTo>
                    <a:pt x="16197" y="5391"/>
                    <a:pt x="16501" y="5189"/>
                    <a:pt x="16830" y="5037"/>
                  </a:cubicBezTo>
                  <a:close/>
                  <a:moveTo>
                    <a:pt x="40619" y="16526"/>
                  </a:moveTo>
                  <a:cubicBezTo>
                    <a:pt x="40746" y="16906"/>
                    <a:pt x="40822" y="17311"/>
                    <a:pt x="40948" y="17691"/>
                  </a:cubicBezTo>
                  <a:cubicBezTo>
                    <a:pt x="41075" y="18222"/>
                    <a:pt x="41302" y="18855"/>
                    <a:pt x="41252" y="19437"/>
                  </a:cubicBezTo>
                  <a:cubicBezTo>
                    <a:pt x="41176" y="19943"/>
                    <a:pt x="40771" y="20323"/>
                    <a:pt x="40391" y="20601"/>
                  </a:cubicBezTo>
                  <a:cubicBezTo>
                    <a:pt x="39227" y="21537"/>
                    <a:pt x="37785" y="22170"/>
                    <a:pt x="36317" y="22550"/>
                  </a:cubicBezTo>
                  <a:cubicBezTo>
                    <a:pt x="34874" y="22904"/>
                    <a:pt x="33432" y="23056"/>
                    <a:pt x="31989" y="23106"/>
                  </a:cubicBezTo>
                  <a:cubicBezTo>
                    <a:pt x="31859" y="23109"/>
                    <a:pt x="31729" y="23110"/>
                    <a:pt x="31600" y="23110"/>
                  </a:cubicBezTo>
                  <a:cubicBezTo>
                    <a:pt x="31169" y="23110"/>
                    <a:pt x="30739" y="23099"/>
                    <a:pt x="30310" y="23099"/>
                  </a:cubicBezTo>
                  <a:cubicBezTo>
                    <a:pt x="29608" y="23099"/>
                    <a:pt x="28909" y="23129"/>
                    <a:pt x="28218" y="23284"/>
                  </a:cubicBezTo>
                  <a:cubicBezTo>
                    <a:pt x="27105" y="23537"/>
                    <a:pt x="26042" y="24043"/>
                    <a:pt x="25156" y="24777"/>
                  </a:cubicBezTo>
                  <a:cubicBezTo>
                    <a:pt x="24574" y="25258"/>
                    <a:pt x="23840" y="25966"/>
                    <a:pt x="23916" y="26776"/>
                  </a:cubicBezTo>
                  <a:cubicBezTo>
                    <a:pt x="24003" y="27894"/>
                    <a:pt x="25370" y="28108"/>
                    <a:pt x="26549" y="28108"/>
                  </a:cubicBezTo>
                  <a:cubicBezTo>
                    <a:pt x="27077" y="28108"/>
                    <a:pt x="27568" y="28065"/>
                    <a:pt x="27889" y="28041"/>
                  </a:cubicBezTo>
                  <a:cubicBezTo>
                    <a:pt x="30521" y="27788"/>
                    <a:pt x="32824" y="26447"/>
                    <a:pt x="35051" y="25131"/>
                  </a:cubicBezTo>
                  <a:cubicBezTo>
                    <a:pt x="36342" y="24372"/>
                    <a:pt x="37633" y="23613"/>
                    <a:pt x="38974" y="22980"/>
                  </a:cubicBezTo>
                  <a:cubicBezTo>
                    <a:pt x="40391" y="22297"/>
                    <a:pt x="41859" y="21841"/>
                    <a:pt x="43302" y="21284"/>
                  </a:cubicBezTo>
                  <a:cubicBezTo>
                    <a:pt x="43302" y="22423"/>
                    <a:pt x="43378" y="23613"/>
                    <a:pt x="43504" y="24751"/>
                  </a:cubicBezTo>
                  <a:cubicBezTo>
                    <a:pt x="41556" y="25030"/>
                    <a:pt x="39733" y="25536"/>
                    <a:pt x="37937" y="26295"/>
                  </a:cubicBezTo>
                  <a:cubicBezTo>
                    <a:pt x="35988" y="27105"/>
                    <a:pt x="34090" y="28041"/>
                    <a:pt x="32040" y="28548"/>
                  </a:cubicBezTo>
                  <a:cubicBezTo>
                    <a:pt x="29990" y="29054"/>
                    <a:pt x="27763" y="29307"/>
                    <a:pt x="25688" y="29433"/>
                  </a:cubicBezTo>
                  <a:cubicBezTo>
                    <a:pt x="25455" y="29443"/>
                    <a:pt x="25224" y="29447"/>
                    <a:pt x="24994" y="29447"/>
                  </a:cubicBezTo>
                  <a:cubicBezTo>
                    <a:pt x="24043" y="29447"/>
                    <a:pt x="23107" y="29378"/>
                    <a:pt x="22170" y="29357"/>
                  </a:cubicBezTo>
                  <a:cubicBezTo>
                    <a:pt x="22123" y="29356"/>
                    <a:pt x="22077" y="29355"/>
                    <a:pt x="22030" y="29355"/>
                  </a:cubicBezTo>
                  <a:cubicBezTo>
                    <a:pt x="21481" y="29355"/>
                    <a:pt x="20905" y="29442"/>
                    <a:pt x="20347" y="29442"/>
                  </a:cubicBezTo>
                  <a:cubicBezTo>
                    <a:pt x="20071" y="29442"/>
                    <a:pt x="19799" y="29421"/>
                    <a:pt x="19538" y="29357"/>
                  </a:cubicBezTo>
                  <a:cubicBezTo>
                    <a:pt x="19563" y="29307"/>
                    <a:pt x="19563" y="29256"/>
                    <a:pt x="19614" y="29206"/>
                  </a:cubicBezTo>
                  <a:cubicBezTo>
                    <a:pt x="20373" y="27080"/>
                    <a:pt x="21208" y="25080"/>
                    <a:pt x="22170" y="23056"/>
                  </a:cubicBezTo>
                  <a:cubicBezTo>
                    <a:pt x="24954" y="21259"/>
                    <a:pt x="28674" y="21639"/>
                    <a:pt x="31837" y="20981"/>
                  </a:cubicBezTo>
                  <a:cubicBezTo>
                    <a:pt x="33482" y="20626"/>
                    <a:pt x="35127" y="20095"/>
                    <a:pt x="36595" y="19234"/>
                  </a:cubicBezTo>
                  <a:cubicBezTo>
                    <a:pt x="37987" y="18425"/>
                    <a:pt x="39404" y="17589"/>
                    <a:pt x="40619" y="16526"/>
                  </a:cubicBezTo>
                  <a:close/>
                  <a:moveTo>
                    <a:pt x="11515" y="8099"/>
                  </a:moveTo>
                  <a:cubicBezTo>
                    <a:pt x="11060" y="9845"/>
                    <a:pt x="11060" y="11845"/>
                    <a:pt x="11136" y="13616"/>
                  </a:cubicBezTo>
                  <a:cubicBezTo>
                    <a:pt x="11186" y="15641"/>
                    <a:pt x="11541" y="17716"/>
                    <a:pt x="12148" y="19690"/>
                  </a:cubicBezTo>
                  <a:cubicBezTo>
                    <a:pt x="12705" y="21512"/>
                    <a:pt x="13717" y="23435"/>
                    <a:pt x="14906" y="24979"/>
                  </a:cubicBezTo>
                  <a:cubicBezTo>
                    <a:pt x="15438" y="25688"/>
                    <a:pt x="16096" y="26321"/>
                    <a:pt x="16956" y="26675"/>
                  </a:cubicBezTo>
                  <a:cubicBezTo>
                    <a:pt x="17867" y="27054"/>
                    <a:pt x="18854" y="27156"/>
                    <a:pt x="19664" y="27712"/>
                  </a:cubicBezTo>
                  <a:cubicBezTo>
                    <a:pt x="19715" y="27763"/>
                    <a:pt x="19740" y="27763"/>
                    <a:pt x="19766" y="27763"/>
                  </a:cubicBezTo>
                  <a:cubicBezTo>
                    <a:pt x="19487" y="28497"/>
                    <a:pt x="19209" y="29231"/>
                    <a:pt x="18905" y="29990"/>
                  </a:cubicBezTo>
                  <a:cubicBezTo>
                    <a:pt x="18753" y="30395"/>
                    <a:pt x="18601" y="30851"/>
                    <a:pt x="18399" y="31256"/>
                  </a:cubicBezTo>
                  <a:cubicBezTo>
                    <a:pt x="17867" y="30749"/>
                    <a:pt x="17260" y="30243"/>
                    <a:pt x="16577" y="29940"/>
                  </a:cubicBezTo>
                  <a:cubicBezTo>
                    <a:pt x="15792" y="29560"/>
                    <a:pt x="14982" y="29560"/>
                    <a:pt x="14147" y="29560"/>
                  </a:cubicBezTo>
                  <a:cubicBezTo>
                    <a:pt x="12274" y="29509"/>
                    <a:pt x="10781" y="28573"/>
                    <a:pt x="9465" y="27333"/>
                  </a:cubicBezTo>
                  <a:cubicBezTo>
                    <a:pt x="8529" y="26523"/>
                    <a:pt x="7820" y="25511"/>
                    <a:pt x="6960" y="24574"/>
                  </a:cubicBezTo>
                  <a:cubicBezTo>
                    <a:pt x="6125" y="23663"/>
                    <a:pt x="5416" y="22777"/>
                    <a:pt x="4859" y="21664"/>
                  </a:cubicBezTo>
                  <a:cubicBezTo>
                    <a:pt x="4353" y="20652"/>
                    <a:pt x="4024" y="19589"/>
                    <a:pt x="4049" y="18425"/>
                  </a:cubicBezTo>
                  <a:cubicBezTo>
                    <a:pt x="4075" y="17412"/>
                    <a:pt x="4303" y="16451"/>
                    <a:pt x="4201" y="15438"/>
                  </a:cubicBezTo>
                  <a:cubicBezTo>
                    <a:pt x="4454" y="15135"/>
                    <a:pt x="4783" y="14831"/>
                    <a:pt x="5087" y="14628"/>
                  </a:cubicBezTo>
                  <a:cubicBezTo>
                    <a:pt x="5239" y="14527"/>
                    <a:pt x="5441" y="14426"/>
                    <a:pt x="5593" y="14401"/>
                  </a:cubicBezTo>
                  <a:cubicBezTo>
                    <a:pt x="5695" y="14373"/>
                    <a:pt x="5760" y="14355"/>
                    <a:pt x="5803" y="14355"/>
                  </a:cubicBezTo>
                  <a:cubicBezTo>
                    <a:pt x="5878" y="14355"/>
                    <a:pt x="5890" y="14408"/>
                    <a:pt x="5922" y="14552"/>
                  </a:cubicBezTo>
                  <a:cubicBezTo>
                    <a:pt x="5973" y="14831"/>
                    <a:pt x="5846" y="15286"/>
                    <a:pt x="5846" y="15565"/>
                  </a:cubicBezTo>
                  <a:lnTo>
                    <a:pt x="5846" y="16324"/>
                  </a:lnTo>
                  <a:cubicBezTo>
                    <a:pt x="5872" y="16906"/>
                    <a:pt x="5948" y="17438"/>
                    <a:pt x="6049" y="17969"/>
                  </a:cubicBezTo>
                  <a:cubicBezTo>
                    <a:pt x="6454" y="20373"/>
                    <a:pt x="7441" y="22651"/>
                    <a:pt x="8731" y="24676"/>
                  </a:cubicBezTo>
                  <a:cubicBezTo>
                    <a:pt x="9389" y="25688"/>
                    <a:pt x="10123" y="26700"/>
                    <a:pt x="11009" y="27561"/>
                  </a:cubicBezTo>
                  <a:cubicBezTo>
                    <a:pt x="11427" y="27943"/>
                    <a:pt x="11952" y="28266"/>
                    <a:pt x="12503" y="28266"/>
                  </a:cubicBezTo>
                  <a:cubicBezTo>
                    <a:pt x="12753" y="28266"/>
                    <a:pt x="13008" y="28200"/>
                    <a:pt x="13261" y="28041"/>
                  </a:cubicBezTo>
                  <a:cubicBezTo>
                    <a:pt x="14831" y="27004"/>
                    <a:pt x="12274" y="24245"/>
                    <a:pt x="11667" y="23385"/>
                  </a:cubicBezTo>
                  <a:cubicBezTo>
                    <a:pt x="10781" y="22170"/>
                    <a:pt x="9896" y="20879"/>
                    <a:pt x="9592" y="19386"/>
                  </a:cubicBezTo>
                  <a:cubicBezTo>
                    <a:pt x="9263" y="17944"/>
                    <a:pt x="9415" y="16425"/>
                    <a:pt x="9592" y="14932"/>
                  </a:cubicBezTo>
                  <a:cubicBezTo>
                    <a:pt x="9718" y="13793"/>
                    <a:pt x="9744" y="12629"/>
                    <a:pt x="9896" y="11490"/>
                  </a:cubicBezTo>
                  <a:cubicBezTo>
                    <a:pt x="9971" y="10275"/>
                    <a:pt x="10275" y="8985"/>
                    <a:pt x="11313" y="8226"/>
                  </a:cubicBezTo>
                  <a:cubicBezTo>
                    <a:pt x="11363" y="8200"/>
                    <a:pt x="11414" y="8175"/>
                    <a:pt x="11515" y="8099"/>
                  </a:cubicBezTo>
                  <a:close/>
                  <a:moveTo>
                    <a:pt x="3847" y="15843"/>
                  </a:moveTo>
                  <a:lnTo>
                    <a:pt x="3847" y="15843"/>
                  </a:lnTo>
                  <a:cubicBezTo>
                    <a:pt x="3898" y="16855"/>
                    <a:pt x="3645" y="17842"/>
                    <a:pt x="3670" y="18855"/>
                  </a:cubicBezTo>
                  <a:cubicBezTo>
                    <a:pt x="3695" y="19842"/>
                    <a:pt x="4024" y="20753"/>
                    <a:pt x="4429" y="21639"/>
                  </a:cubicBezTo>
                  <a:cubicBezTo>
                    <a:pt x="4935" y="22676"/>
                    <a:pt x="5568" y="23613"/>
                    <a:pt x="6327" y="24448"/>
                  </a:cubicBezTo>
                  <a:cubicBezTo>
                    <a:pt x="7112" y="25334"/>
                    <a:pt x="7871" y="26295"/>
                    <a:pt x="8681" y="27181"/>
                  </a:cubicBezTo>
                  <a:cubicBezTo>
                    <a:pt x="9769" y="28320"/>
                    <a:pt x="11212" y="29459"/>
                    <a:pt x="12806" y="29813"/>
                  </a:cubicBezTo>
                  <a:cubicBezTo>
                    <a:pt x="13717" y="30015"/>
                    <a:pt x="14679" y="29838"/>
                    <a:pt x="15590" y="30015"/>
                  </a:cubicBezTo>
                  <a:cubicBezTo>
                    <a:pt x="16653" y="30243"/>
                    <a:pt x="17488" y="30952"/>
                    <a:pt x="18272" y="31660"/>
                  </a:cubicBezTo>
                  <a:cubicBezTo>
                    <a:pt x="18095" y="32091"/>
                    <a:pt x="17918" y="32496"/>
                    <a:pt x="17741" y="32901"/>
                  </a:cubicBezTo>
                  <a:cubicBezTo>
                    <a:pt x="17527" y="32887"/>
                    <a:pt x="17313" y="32880"/>
                    <a:pt x="17099" y="32880"/>
                  </a:cubicBezTo>
                  <a:cubicBezTo>
                    <a:pt x="15743" y="32880"/>
                    <a:pt x="14398" y="33170"/>
                    <a:pt x="13261" y="33913"/>
                  </a:cubicBezTo>
                  <a:cubicBezTo>
                    <a:pt x="12629" y="34318"/>
                    <a:pt x="12047" y="34824"/>
                    <a:pt x="11363" y="35178"/>
                  </a:cubicBezTo>
                  <a:cubicBezTo>
                    <a:pt x="11002" y="35348"/>
                    <a:pt x="10668" y="35420"/>
                    <a:pt x="10338" y="35420"/>
                  </a:cubicBezTo>
                  <a:cubicBezTo>
                    <a:pt x="9881" y="35420"/>
                    <a:pt x="9433" y="35283"/>
                    <a:pt x="8934" y="35077"/>
                  </a:cubicBezTo>
                  <a:cubicBezTo>
                    <a:pt x="7086" y="34368"/>
                    <a:pt x="4885" y="33609"/>
                    <a:pt x="3467" y="32091"/>
                  </a:cubicBezTo>
                  <a:cubicBezTo>
                    <a:pt x="2860" y="31458"/>
                    <a:pt x="2430" y="30699"/>
                    <a:pt x="1898" y="29965"/>
                  </a:cubicBezTo>
                  <a:cubicBezTo>
                    <a:pt x="1468" y="29433"/>
                    <a:pt x="785" y="28750"/>
                    <a:pt x="759" y="28041"/>
                  </a:cubicBezTo>
                  <a:cubicBezTo>
                    <a:pt x="759" y="27991"/>
                    <a:pt x="759" y="27966"/>
                    <a:pt x="709" y="27940"/>
                  </a:cubicBezTo>
                  <a:cubicBezTo>
                    <a:pt x="886" y="27459"/>
                    <a:pt x="1088" y="26979"/>
                    <a:pt x="1392" y="26574"/>
                  </a:cubicBezTo>
                  <a:cubicBezTo>
                    <a:pt x="1468" y="27029"/>
                    <a:pt x="1519" y="27485"/>
                    <a:pt x="1671" y="27940"/>
                  </a:cubicBezTo>
                  <a:cubicBezTo>
                    <a:pt x="1822" y="28446"/>
                    <a:pt x="2151" y="28826"/>
                    <a:pt x="2455" y="29231"/>
                  </a:cubicBezTo>
                  <a:cubicBezTo>
                    <a:pt x="3290" y="30218"/>
                    <a:pt x="4252" y="31028"/>
                    <a:pt x="5391" y="31635"/>
                  </a:cubicBezTo>
                  <a:cubicBezTo>
                    <a:pt x="6001" y="31966"/>
                    <a:pt x="6647" y="32178"/>
                    <a:pt x="7321" y="32178"/>
                  </a:cubicBezTo>
                  <a:cubicBezTo>
                    <a:pt x="7626" y="32178"/>
                    <a:pt x="7936" y="32135"/>
                    <a:pt x="8251" y="32040"/>
                  </a:cubicBezTo>
                  <a:cubicBezTo>
                    <a:pt x="9111" y="31787"/>
                    <a:pt x="9744" y="31230"/>
                    <a:pt x="9440" y="30269"/>
                  </a:cubicBezTo>
                  <a:cubicBezTo>
                    <a:pt x="8807" y="28193"/>
                    <a:pt x="6201" y="27561"/>
                    <a:pt x="4581" y="26523"/>
                  </a:cubicBezTo>
                  <a:cubicBezTo>
                    <a:pt x="4100" y="26194"/>
                    <a:pt x="3366" y="25688"/>
                    <a:pt x="3214" y="25080"/>
                  </a:cubicBezTo>
                  <a:cubicBezTo>
                    <a:pt x="3113" y="24701"/>
                    <a:pt x="3341" y="24296"/>
                    <a:pt x="3442" y="23942"/>
                  </a:cubicBezTo>
                  <a:cubicBezTo>
                    <a:pt x="3695" y="22803"/>
                    <a:pt x="3290" y="21790"/>
                    <a:pt x="2860" y="20753"/>
                  </a:cubicBezTo>
                  <a:cubicBezTo>
                    <a:pt x="2455" y="19766"/>
                    <a:pt x="2227" y="19007"/>
                    <a:pt x="2607" y="17994"/>
                  </a:cubicBezTo>
                  <a:cubicBezTo>
                    <a:pt x="2936" y="17210"/>
                    <a:pt x="3341" y="16476"/>
                    <a:pt x="3847" y="15843"/>
                  </a:cubicBezTo>
                  <a:close/>
                  <a:moveTo>
                    <a:pt x="43555" y="25030"/>
                  </a:moveTo>
                  <a:cubicBezTo>
                    <a:pt x="43631" y="25587"/>
                    <a:pt x="43681" y="26194"/>
                    <a:pt x="43783" y="26776"/>
                  </a:cubicBezTo>
                  <a:cubicBezTo>
                    <a:pt x="43884" y="27535"/>
                    <a:pt x="44137" y="28598"/>
                    <a:pt x="43808" y="29332"/>
                  </a:cubicBezTo>
                  <a:cubicBezTo>
                    <a:pt x="43454" y="30091"/>
                    <a:pt x="42163" y="30117"/>
                    <a:pt x="41429" y="30319"/>
                  </a:cubicBezTo>
                  <a:cubicBezTo>
                    <a:pt x="39278" y="30851"/>
                    <a:pt x="37000" y="30901"/>
                    <a:pt x="34824" y="31002"/>
                  </a:cubicBezTo>
                  <a:cubicBezTo>
                    <a:pt x="34597" y="31014"/>
                    <a:pt x="34371" y="31019"/>
                    <a:pt x="34145" y="31019"/>
                  </a:cubicBezTo>
                  <a:cubicBezTo>
                    <a:pt x="32305" y="31019"/>
                    <a:pt x="30494" y="30685"/>
                    <a:pt x="28623" y="30572"/>
                  </a:cubicBezTo>
                  <a:cubicBezTo>
                    <a:pt x="28182" y="30548"/>
                    <a:pt x="27710" y="30521"/>
                    <a:pt x="27232" y="30521"/>
                  </a:cubicBezTo>
                  <a:cubicBezTo>
                    <a:pt x="26229" y="30521"/>
                    <a:pt x="25202" y="30640"/>
                    <a:pt x="24397" y="31154"/>
                  </a:cubicBezTo>
                  <a:cubicBezTo>
                    <a:pt x="23461" y="31762"/>
                    <a:pt x="23030" y="32901"/>
                    <a:pt x="23714" y="33812"/>
                  </a:cubicBezTo>
                  <a:cubicBezTo>
                    <a:pt x="24574" y="34900"/>
                    <a:pt x="26219" y="35305"/>
                    <a:pt x="27510" y="35457"/>
                  </a:cubicBezTo>
                  <a:cubicBezTo>
                    <a:pt x="27920" y="35506"/>
                    <a:pt x="28326" y="35528"/>
                    <a:pt x="28731" y="35528"/>
                  </a:cubicBezTo>
                  <a:cubicBezTo>
                    <a:pt x="30001" y="35528"/>
                    <a:pt x="31248" y="35308"/>
                    <a:pt x="32495" y="35001"/>
                  </a:cubicBezTo>
                  <a:cubicBezTo>
                    <a:pt x="34469" y="34520"/>
                    <a:pt x="36443" y="33989"/>
                    <a:pt x="38392" y="33483"/>
                  </a:cubicBezTo>
                  <a:cubicBezTo>
                    <a:pt x="39404" y="33230"/>
                    <a:pt x="40417" y="33027"/>
                    <a:pt x="41404" y="32749"/>
                  </a:cubicBezTo>
                  <a:cubicBezTo>
                    <a:pt x="41733" y="32647"/>
                    <a:pt x="42036" y="32572"/>
                    <a:pt x="42391" y="32470"/>
                  </a:cubicBezTo>
                  <a:cubicBezTo>
                    <a:pt x="42503" y="32448"/>
                    <a:pt x="42696" y="32365"/>
                    <a:pt x="42827" y="32365"/>
                  </a:cubicBezTo>
                  <a:cubicBezTo>
                    <a:pt x="42843" y="32365"/>
                    <a:pt x="42858" y="32366"/>
                    <a:pt x="42872" y="32369"/>
                  </a:cubicBezTo>
                  <a:cubicBezTo>
                    <a:pt x="43201" y="32521"/>
                    <a:pt x="43049" y="32647"/>
                    <a:pt x="43023" y="33002"/>
                  </a:cubicBezTo>
                  <a:cubicBezTo>
                    <a:pt x="42897" y="33761"/>
                    <a:pt x="42745" y="34520"/>
                    <a:pt x="42543" y="35305"/>
                  </a:cubicBezTo>
                  <a:lnTo>
                    <a:pt x="42492" y="35305"/>
                  </a:lnTo>
                  <a:cubicBezTo>
                    <a:pt x="40417" y="35431"/>
                    <a:pt x="38519" y="36317"/>
                    <a:pt x="36494" y="36595"/>
                  </a:cubicBezTo>
                  <a:cubicBezTo>
                    <a:pt x="35355" y="36773"/>
                    <a:pt x="34216" y="36975"/>
                    <a:pt x="33052" y="37076"/>
                  </a:cubicBezTo>
                  <a:cubicBezTo>
                    <a:pt x="32853" y="37095"/>
                    <a:pt x="32656" y="37104"/>
                    <a:pt x="32460" y="37104"/>
                  </a:cubicBezTo>
                  <a:cubicBezTo>
                    <a:pt x="31608" y="37104"/>
                    <a:pt x="30773" y="36947"/>
                    <a:pt x="29889" y="36823"/>
                  </a:cubicBezTo>
                  <a:cubicBezTo>
                    <a:pt x="28876" y="36671"/>
                    <a:pt x="27839" y="36697"/>
                    <a:pt x="26801" y="36595"/>
                  </a:cubicBezTo>
                  <a:cubicBezTo>
                    <a:pt x="25789" y="36469"/>
                    <a:pt x="24802" y="36216"/>
                    <a:pt x="23790" y="36165"/>
                  </a:cubicBezTo>
                  <a:cubicBezTo>
                    <a:pt x="22701" y="36089"/>
                    <a:pt x="21613" y="35937"/>
                    <a:pt x="20626" y="35457"/>
                  </a:cubicBezTo>
                  <a:cubicBezTo>
                    <a:pt x="19512" y="34925"/>
                    <a:pt x="18829" y="33913"/>
                    <a:pt x="18070" y="32976"/>
                  </a:cubicBezTo>
                  <a:cubicBezTo>
                    <a:pt x="18576" y="31888"/>
                    <a:pt x="19006" y="30775"/>
                    <a:pt x="19411" y="29636"/>
                  </a:cubicBezTo>
                  <a:cubicBezTo>
                    <a:pt x="19649" y="29699"/>
                    <a:pt x="19892" y="29720"/>
                    <a:pt x="20137" y="29720"/>
                  </a:cubicBezTo>
                  <a:cubicBezTo>
                    <a:pt x="20633" y="29720"/>
                    <a:pt x="21140" y="29634"/>
                    <a:pt x="21638" y="29634"/>
                  </a:cubicBezTo>
                  <a:cubicBezTo>
                    <a:pt x="21680" y="29634"/>
                    <a:pt x="21723" y="29635"/>
                    <a:pt x="21765" y="29636"/>
                  </a:cubicBezTo>
                  <a:cubicBezTo>
                    <a:pt x="22748" y="29680"/>
                    <a:pt x="23731" y="29742"/>
                    <a:pt x="24714" y="29742"/>
                  </a:cubicBezTo>
                  <a:cubicBezTo>
                    <a:pt x="24870" y="29742"/>
                    <a:pt x="25026" y="29741"/>
                    <a:pt x="25181" y="29737"/>
                  </a:cubicBezTo>
                  <a:cubicBezTo>
                    <a:pt x="27333" y="29686"/>
                    <a:pt x="29509" y="29433"/>
                    <a:pt x="31635" y="28953"/>
                  </a:cubicBezTo>
                  <a:cubicBezTo>
                    <a:pt x="33634" y="28497"/>
                    <a:pt x="35532" y="27687"/>
                    <a:pt x="37380" y="26852"/>
                  </a:cubicBezTo>
                  <a:cubicBezTo>
                    <a:pt x="39379" y="25966"/>
                    <a:pt x="41378" y="25334"/>
                    <a:pt x="43555" y="25030"/>
                  </a:cubicBezTo>
                  <a:close/>
                  <a:moveTo>
                    <a:pt x="532" y="28573"/>
                  </a:moveTo>
                  <a:cubicBezTo>
                    <a:pt x="684" y="28953"/>
                    <a:pt x="962" y="29332"/>
                    <a:pt x="1190" y="29636"/>
                  </a:cubicBezTo>
                  <a:cubicBezTo>
                    <a:pt x="1696" y="30319"/>
                    <a:pt x="2177" y="31028"/>
                    <a:pt x="2683" y="31711"/>
                  </a:cubicBezTo>
                  <a:cubicBezTo>
                    <a:pt x="3974" y="33356"/>
                    <a:pt x="5948" y="34191"/>
                    <a:pt x="7846" y="35001"/>
                  </a:cubicBezTo>
                  <a:cubicBezTo>
                    <a:pt x="8586" y="35297"/>
                    <a:pt x="9422" y="35761"/>
                    <a:pt x="10237" y="35761"/>
                  </a:cubicBezTo>
                  <a:cubicBezTo>
                    <a:pt x="10258" y="35761"/>
                    <a:pt x="10279" y="35761"/>
                    <a:pt x="10300" y="35760"/>
                  </a:cubicBezTo>
                  <a:cubicBezTo>
                    <a:pt x="10984" y="35710"/>
                    <a:pt x="11566" y="35406"/>
                    <a:pt x="12123" y="35052"/>
                  </a:cubicBezTo>
                  <a:cubicBezTo>
                    <a:pt x="12806" y="34621"/>
                    <a:pt x="13439" y="34039"/>
                    <a:pt x="14198" y="33685"/>
                  </a:cubicBezTo>
                  <a:cubicBezTo>
                    <a:pt x="15078" y="33299"/>
                    <a:pt x="16068" y="33167"/>
                    <a:pt x="17013" y="33167"/>
                  </a:cubicBezTo>
                  <a:cubicBezTo>
                    <a:pt x="17181" y="33167"/>
                    <a:pt x="17348" y="33171"/>
                    <a:pt x="17513" y="33179"/>
                  </a:cubicBezTo>
                  <a:cubicBezTo>
                    <a:pt x="16880" y="34546"/>
                    <a:pt x="16298" y="35937"/>
                    <a:pt x="15919" y="37405"/>
                  </a:cubicBezTo>
                  <a:cubicBezTo>
                    <a:pt x="15895" y="37403"/>
                    <a:pt x="15871" y="37401"/>
                    <a:pt x="15846" y="37401"/>
                  </a:cubicBezTo>
                  <a:cubicBezTo>
                    <a:pt x="15172" y="37401"/>
                    <a:pt x="14312" y="38379"/>
                    <a:pt x="13970" y="38721"/>
                  </a:cubicBezTo>
                  <a:cubicBezTo>
                    <a:pt x="13134" y="39558"/>
                    <a:pt x="12184" y="40733"/>
                    <a:pt x="10908" y="40733"/>
                  </a:cubicBezTo>
                  <a:cubicBezTo>
                    <a:pt x="10833" y="40733"/>
                    <a:pt x="10757" y="40729"/>
                    <a:pt x="10680" y="40721"/>
                  </a:cubicBezTo>
                  <a:cubicBezTo>
                    <a:pt x="9642" y="40594"/>
                    <a:pt x="8655" y="39835"/>
                    <a:pt x="7846" y="39177"/>
                  </a:cubicBezTo>
                  <a:cubicBezTo>
                    <a:pt x="7010" y="38494"/>
                    <a:pt x="6251" y="37785"/>
                    <a:pt x="5365" y="37178"/>
                  </a:cubicBezTo>
                  <a:cubicBezTo>
                    <a:pt x="4530" y="36595"/>
                    <a:pt x="3594" y="36266"/>
                    <a:pt x="3037" y="35330"/>
                  </a:cubicBezTo>
                  <a:cubicBezTo>
                    <a:pt x="2455" y="34444"/>
                    <a:pt x="2278" y="33407"/>
                    <a:pt x="1797" y="32470"/>
                  </a:cubicBezTo>
                  <a:cubicBezTo>
                    <a:pt x="1291" y="31407"/>
                    <a:pt x="253" y="30699"/>
                    <a:pt x="355" y="29433"/>
                  </a:cubicBezTo>
                  <a:cubicBezTo>
                    <a:pt x="405" y="29180"/>
                    <a:pt x="430" y="28877"/>
                    <a:pt x="532" y="28573"/>
                  </a:cubicBezTo>
                  <a:close/>
                  <a:moveTo>
                    <a:pt x="17893" y="33305"/>
                  </a:moveTo>
                  <a:cubicBezTo>
                    <a:pt x="18525" y="34115"/>
                    <a:pt x="19158" y="34950"/>
                    <a:pt x="20044" y="35533"/>
                  </a:cubicBezTo>
                  <a:cubicBezTo>
                    <a:pt x="20879" y="36039"/>
                    <a:pt x="21866" y="36292"/>
                    <a:pt x="22828" y="36418"/>
                  </a:cubicBezTo>
                  <a:cubicBezTo>
                    <a:pt x="23941" y="36545"/>
                    <a:pt x="24979" y="36646"/>
                    <a:pt x="26067" y="36823"/>
                  </a:cubicBezTo>
                  <a:cubicBezTo>
                    <a:pt x="27181" y="37051"/>
                    <a:pt x="28269" y="36975"/>
                    <a:pt x="29383" y="37102"/>
                  </a:cubicBezTo>
                  <a:cubicBezTo>
                    <a:pt x="30390" y="37222"/>
                    <a:pt x="31398" y="37433"/>
                    <a:pt x="32406" y="37433"/>
                  </a:cubicBezTo>
                  <a:cubicBezTo>
                    <a:pt x="32461" y="37433"/>
                    <a:pt x="32516" y="37432"/>
                    <a:pt x="32571" y="37431"/>
                  </a:cubicBezTo>
                  <a:cubicBezTo>
                    <a:pt x="33710" y="37405"/>
                    <a:pt x="34900" y="37178"/>
                    <a:pt x="35988" y="36975"/>
                  </a:cubicBezTo>
                  <a:cubicBezTo>
                    <a:pt x="37127" y="36823"/>
                    <a:pt x="38215" y="36570"/>
                    <a:pt x="39328" y="36292"/>
                  </a:cubicBezTo>
                  <a:cubicBezTo>
                    <a:pt x="40341" y="36013"/>
                    <a:pt x="41378" y="35710"/>
                    <a:pt x="42416" y="35634"/>
                  </a:cubicBezTo>
                  <a:lnTo>
                    <a:pt x="42416" y="35634"/>
                  </a:lnTo>
                  <a:cubicBezTo>
                    <a:pt x="42138" y="36671"/>
                    <a:pt x="41733" y="37658"/>
                    <a:pt x="41125" y="38494"/>
                  </a:cubicBezTo>
                  <a:cubicBezTo>
                    <a:pt x="40012" y="40088"/>
                    <a:pt x="38240" y="40619"/>
                    <a:pt x="36418" y="40872"/>
                  </a:cubicBezTo>
                  <a:cubicBezTo>
                    <a:pt x="36232" y="40898"/>
                    <a:pt x="36045" y="40909"/>
                    <a:pt x="35859" y="40909"/>
                  </a:cubicBezTo>
                  <a:cubicBezTo>
                    <a:pt x="34347" y="40909"/>
                    <a:pt x="32835" y="40148"/>
                    <a:pt x="31483" y="39607"/>
                  </a:cubicBezTo>
                  <a:cubicBezTo>
                    <a:pt x="29965" y="39000"/>
                    <a:pt x="28471" y="38342"/>
                    <a:pt x="26928" y="37911"/>
                  </a:cubicBezTo>
                  <a:cubicBezTo>
                    <a:pt x="26132" y="37691"/>
                    <a:pt x="25165" y="37448"/>
                    <a:pt x="24265" y="37448"/>
                  </a:cubicBezTo>
                  <a:cubicBezTo>
                    <a:pt x="23819" y="37448"/>
                    <a:pt x="23390" y="37508"/>
                    <a:pt x="23005" y="37658"/>
                  </a:cubicBezTo>
                  <a:cubicBezTo>
                    <a:pt x="22625" y="37785"/>
                    <a:pt x="22043" y="38114"/>
                    <a:pt x="21942" y="38569"/>
                  </a:cubicBezTo>
                  <a:cubicBezTo>
                    <a:pt x="21866" y="39076"/>
                    <a:pt x="22296" y="39632"/>
                    <a:pt x="22549" y="39987"/>
                  </a:cubicBezTo>
                  <a:cubicBezTo>
                    <a:pt x="23461" y="41277"/>
                    <a:pt x="24397" y="42593"/>
                    <a:pt x="25688" y="43505"/>
                  </a:cubicBezTo>
                  <a:cubicBezTo>
                    <a:pt x="26877" y="44365"/>
                    <a:pt x="28244" y="44947"/>
                    <a:pt x="29661" y="45377"/>
                  </a:cubicBezTo>
                  <a:cubicBezTo>
                    <a:pt x="31146" y="45834"/>
                    <a:pt x="32744" y="46106"/>
                    <a:pt x="34331" y="46106"/>
                  </a:cubicBezTo>
                  <a:cubicBezTo>
                    <a:pt x="35558" y="46106"/>
                    <a:pt x="36778" y="45944"/>
                    <a:pt x="37937" y="45580"/>
                  </a:cubicBezTo>
                  <a:lnTo>
                    <a:pt x="37937" y="45580"/>
                  </a:lnTo>
                  <a:cubicBezTo>
                    <a:pt x="37203" y="46339"/>
                    <a:pt x="36494" y="47098"/>
                    <a:pt x="35709" y="47782"/>
                  </a:cubicBezTo>
                  <a:cubicBezTo>
                    <a:pt x="35203" y="48186"/>
                    <a:pt x="34722" y="48591"/>
                    <a:pt x="34191" y="48946"/>
                  </a:cubicBezTo>
                  <a:cubicBezTo>
                    <a:pt x="34166" y="48946"/>
                    <a:pt x="34140" y="48920"/>
                    <a:pt x="34090" y="48920"/>
                  </a:cubicBezTo>
                  <a:cubicBezTo>
                    <a:pt x="33959" y="48932"/>
                    <a:pt x="33830" y="48937"/>
                    <a:pt x="33701" y="48937"/>
                  </a:cubicBezTo>
                  <a:cubicBezTo>
                    <a:pt x="32105" y="48937"/>
                    <a:pt x="30632" y="48108"/>
                    <a:pt x="29180" y="47453"/>
                  </a:cubicBezTo>
                  <a:cubicBezTo>
                    <a:pt x="27611" y="46719"/>
                    <a:pt x="25991" y="45959"/>
                    <a:pt x="24599" y="44922"/>
                  </a:cubicBezTo>
                  <a:cubicBezTo>
                    <a:pt x="23309" y="43935"/>
                    <a:pt x="22448" y="42492"/>
                    <a:pt x="21132" y="41530"/>
                  </a:cubicBezTo>
                  <a:cubicBezTo>
                    <a:pt x="20297" y="40948"/>
                    <a:pt x="18601" y="40645"/>
                    <a:pt x="18247" y="39607"/>
                  </a:cubicBezTo>
                  <a:cubicBezTo>
                    <a:pt x="18222" y="39582"/>
                    <a:pt x="18222" y="39556"/>
                    <a:pt x="18171" y="39506"/>
                  </a:cubicBezTo>
                  <a:cubicBezTo>
                    <a:pt x="17994" y="38240"/>
                    <a:pt x="17387" y="37076"/>
                    <a:pt x="16805" y="35912"/>
                  </a:cubicBezTo>
                  <a:lnTo>
                    <a:pt x="16805" y="35887"/>
                  </a:lnTo>
                  <a:cubicBezTo>
                    <a:pt x="17108" y="35001"/>
                    <a:pt x="17488" y="34141"/>
                    <a:pt x="17893" y="33305"/>
                  </a:cubicBezTo>
                  <a:close/>
                  <a:moveTo>
                    <a:pt x="18247" y="40265"/>
                  </a:moveTo>
                  <a:cubicBezTo>
                    <a:pt x="18854" y="40948"/>
                    <a:pt x="19993" y="41227"/>
                    <a:pt x="20677" y="41657"/>
                  </a:cubicBezTo>
                  <a:cubicBezTo>
                    <a:pt x="22246" y="42619"/>
                    <a:pt x="23157" y="44314"/>
                    <a:pt x="24599" y="45403"/>
                  </a:cubicBezTo>
                  <a:cubicBezTo>
                    <a:pt x="26118" y="46516"/>
                    <a:pt x="27864" y="47301"/>
                    <a:pt x="29585" y="48060"/>
                  </a:cubicBezTo>
                  <a:cubicBezTo>
                    <a:pt x="30901" y="48617"/>
                    <a:pt x="32192" y="49300"/>
                    <a:pt x="33634" y="49325"/>
                  </a:cubicBezTo>
                  <a:cubicBezTo>
                    <a:pt x="33179" y="49578"/>
                    <a:pt x="32748" y="49806"/>
                    <a:pt x="32242" y="49958"/>
                  </a:cubicBezTo>
                  <a:cubicBezTo>
                    <a:pt x="31559" y="50173"/>
                    <a:pt x="30933" y="50306"/>
                    <a:pt x="30309" y="50306"/>
                  </a:cubicBezTo>
                  <a:cubicBezTo>
                    <a:pt x="29686" y="50306"/>
                    <a:pt x="29066" y="50173"/>
                    <a:pt x="28396" y="49857"/>
                  </a:cubicBezTo>
                  <a:cubicBezTo>
                    <a:pt x="27130" y="49300"/>
                    <a:pt x="26042" y="48364"/>
                    <a:pt x="25030" y="47453"/>
                  </a:cubicBezTo>
                  <a:cubicBezTo>
                    <a:pt x="24473" y="46972"/>
                    <a:pt x="24017" y="46314"/>
                    <a:pt x="23283" y="46086"/>
                  </a:cubicBezTo>
                  <a:cubicBezTo>
                    <a:pt x="23173" y="46055"/>
                    <a:pt x="23065" y="46040"/>
                    <a:pt x="22960" y="46040"/>
                  </a:cubicBezTo>
                  <a:cubicBezTo>
                    <a:pt x="22461" y="46040"/>
                    <a:pt x="22042" y="46373"/>
                    <a:pt x="21917" y="46896"/>
                  </a:cubicBezTo>
                  <a:cubicBezTo>
                    <a:pt x="21740" y="47706"/>
                    <a:pt x="22195" y="48490"/>
                    <a:pt x="22651" y="49173"/>
                  </a:cubicBezTo>
                  <a:cubicBezTo>
                    <a:pt x="23764" y="50591"/>
                    <a:pt x="25409" y="51856"/>
                    <a:pt x="27231" y="52109"/>
                  </a:cubicBezTo>
                  <a:cubicBezTo>
                    <a:pt x="26573" y="52413"/>
                    <a:pt x="25915" y="52717"/>
                    <a:pt x="25207" y="52919"/>
                  </a:cubicBezTo>
                  <a:cubicBezTo>
                    <a:pt x="24296" y="51831"/>
                    <a:pt x="22524" y="51831"/>
                    <a:pt x="21284" y="51274"/>
                  </a:cubicBezTo>
                  <a:cubicBezTo>
                    <a:pt x="19361" y="50464"/>
                    <a:pt x="17361" y="48465"/>
                    <a:pt x="17007" y="46339"/>
                  </a:cubicBezTo>
                  <a:cubicBezTo>
                    <a:pt x="16678" y="44238"/>
                    <a:pt x="18196" y="42593"/>
                    <a:pt x="18247" y="40518"/>
                  </a:cubicBezTo>
                  <a:lnTo>
                    <a:pt x="18247" y="40265"/>
                  </a:lnTo>
                  <a:close/>
                  <a:moveTo>
                    <a:pt x="16602" y="36342"/>
                  </a:moveTo>
                  <a:cubicBezTo>
                    <a:pt x="17463" y="38063"/>
                    <a:pt x="18323" y="39835"/>
                    <a:pt x="17690" y="41784"/>
                  </a:cubicBezTo>
                  <a:cubicBezTo>
                    <a:pt x="17387" y="42720"/>
                    <a:pt x="16880" y="43530"/>
                    <a:pt x="16703" y="44492"/>
                  </a:cubicBezTo>
                  <a:cubicBezTo>
                    <a:pt x="16526" y="45301"/>
                    <a:pt x="16526" y="46187"/>
                    <a:pt x="16805" y="46972"/>
                  </a:cubicBezTo>
                  <a:cubicBezTo>
                    <a:pt x="17336" y="48693"/>
                    <a:pt x="18779" y="50236"/>
                    <a:pt x="20272" y="51173"/>
                  </a:cubicBezTo>
                  <a:cubicBezTo>
                    <a:pt x="21006" y="51603"/>
                    <a:pt x="21790" y="51856"/>
                    <a:pt x="22575" y="52084"/>
                  </a:cubicBezTo>
                  <a:cubicBezTo>
                    <a:pt x="23309" y="52261"/>
                    <a:pt x="24220" y="52489"/>
                    <a:pt x="24802" y="53020"/>
                  </a:cubicBezTo>
                  <a:cubicBezTo>
                    <a:pt x="24212" y="53168"/>
                    <a:pt x="23608" y="53258"/>
                    <a:pt x="23001" y="53258"/>
                  </a:cubicBezTo>
                  <a:cubicBezTo>
                    <a:pt x="22462" y="53258"/>
                    <a:pt x="21921" y="53187"/>
                    <a:pt x="21385" y="53020"/>
                  </a:cubicBezTo>
                  <a:cubicBezTo>
                    <a:pt x="20145" y="52666"/>
                    <a:pt x="18981" y="52109"/>
                    <a:pt x="17766" y="51704"/>
                  </a:cubicBezTo>
                  <a:cubicBezTo>
                    <a:pt x="16577" y="51325"/>
                    <a:pt x="15337" y="51072"/>
                    <a:pt x="14426" y="50110"/>
                  </a:cubicBezTo>
                  <a:cubicBezTo>
                    <a:pt x="13186" y="48819"/>
                    <a:pt x="12452" y="46820"/>
                    <a:pt x="12958" y="45074"/>
                  </a:cubicBezTo>
                  <a:cubicBezTo>
                    <a:pt x="13540" y="43125"/>
                    <a:pt x="15893" y="42214"/>
                    <a:pt x="16400" y="40214"/>
                  </a:cubicBezTo>
                  <a:cubicBezTo>
                    <a:pt x="16526" y="39683"/>
                    <a:pt x="16653" y="38924"/>
                    <a:pt x="16526" y="38392"/>
                  </a:cubicBezTo>
                  <a:cubicBezTo>
                    <a:pt x="16551" y="38190"/>
                    <a:pt x="16450" y="37785"/>
                    <a:pt x="16248" y="37557"/>
                  </a:cubicBezTo>
                  <a:cubicBezTo>
                    <a:pt x="16349" y="37152"/>
                    <a:pt x="16476" y="36773"/>
                    <a:pt x="16602" y="36342"/>
                  </a:cubicBezTo>
                  <a:close/>
                  <a:moveTo>
                    <a:pt x="32268" y="1"/>
                  </a:moveTo>
                  <a:cubicBezTo>
                    <a:pt x="31154" y="1"/>
                    <a:pt x="30294" y="861"/>
                    <a:pt x="29281" y="1215"/>
                  </a:cubicBezTo>
                  <a:cubicBezTo>
                    <a:pt x="29006" y="1313"/>
                    <a:pt x="28735" y="1342"/>
                    <a:pt x="28469" y="1342"/>
                  </a:cubicBezTo>
                  <a:cubicBezTo>
                    <a:pt x="28101" y="1342"/>
                    <a:pt x="27741" y="1287"/>
                    <a:pt x="27390" y="1287"/>
                  </a:cubicBezTo>
                  <a:cubicBezTo>
                    <a:pt x="26944" y="1287"/>
                    <a:pt x="26511" y="1375"/>
                    <a:pt x="26093" y="1772"/>
                  </a:cubicBezTo>
                  <a:cubicBezTo>
                    <a:pt x="25232" y="2607"/>
                    <a:pt x="24979" y="3923"/>
                    <a:pt x="24954" y="5062"/>
                  </a:cubicBezTo>
                  <a:cubicBezTo>
                    <a:pt x="24954" y="5644"/>
                    <a:pt x="25004" y="6201"/>
                    <a:pt x="25080" y="6732"/>
                  </a:cubicBezTo>
                  <a:cubicBezTo>
                    <a:pt x="25131" y="7416"/>
                    <a:pt x="25688" y="9440"/>
                    <a:pt x="24928" y="9845"/>
                  </a:cubicBezTo>
                  <a:cubicBezTo>
                    <a:pt x="24886" y="9868"/>
                    <a:pt x="24845" y="9879"/>
                    <a:pt x="24804" y="9879"/>
                  </a:cubicBezTo>
                  <a:cubicBezTo>
                    <a:pt x="24120" y="9879"/>
                    <a:pt x="23712" y="6803"/>
                    <a:pt x="23688" y="6277"/>
                  </a:cubicBezTo>
                  <a:cubicBezTo>
                    <a:pt x="23612" y="5391"/>
                    <a:pt x="23714" y="4505"/>
                    <a:pt x="23790" y="3569"/>
                  </a:cubicBezTo>
                  <a:cubicBezTo>
                    <a:pt x="23815" y="2911"/>
                    <a:pt x="23790" y="2253"/>
                    <a:pt x="23815" y="1595"/>
                  </a:cubicBezTo>
                  <a:cubicBezTo>
                    <a:pt x="23836" y="1131"/>
                    <a:pt x="23892" y="385"/>
                    <a:pt x="23426" y="385"/>
                  </a:cubicBezTo>
                  <a:cubicBezTo>
                    <a:pt x="23333" y="385"/>
                    <a:pt x="23220" y="414"/>
                    <a:pt x="23081" y="481"/>
                  </a:cubicBezTo>
                  <a:cubicBezTo>
                    <a:pt x="22195" y="962"/>
                    <a:pt x="21309" y="1899"/>
                    <a:pt x="21056" y="2860"/>
                  </a:cubicBezTo>
                  <a:cubicBezTo>
                    <a:pt x="20778" y="3949"/>
                    <a:pt x="20803" y="5138"/>
                    <a:pt x="20879" y="6277"/>
                  </a:cubicBezTo>
                  <a:cubicBezTo>
                    <a:pt x="20955" y="7972"/>
                    <a:pt x="20930" y="9693"/>
                    <a:pt x="20904" y="11389"/>
                  </a:cubicBezTo>
                  <a:cubicBezTo>
                    <a:pt x="20879" y="12781"/>
                    <a:pt x="20930" y="14198"/>
                    <a:pt x="20930" y="15590"/>
                  </a:cubicBezTo>
                  <a:cubicBezTo>
                    <a:pt x="20930" y="16324"/>
                    <a:pt x="20778" y="17083"/>
                    <a:pt x="20145" y="17539"/>
                  </a:cubicBezTo>
                  <a:cubicBezTo>
                    <a:pt x="19961" y="17666"/>
                    <a:pt x="19801" y="17720"/>
                    <a:pt x="19661" y="17720"/>
                  </a:cubicBezTo>
                  <a:cubicBezTo>
                    <a:pt x="19051" y="17720"/>
                    <a:pt x="18831" y="16682"/>
                    <a:pt x="18728" y="16147"/>
                  </a:cubicBezTo>
                  <a:cubicBezTo>
                    <a:pt x="18424" y="14628"/>
                    <a:pt x="18652" y="13110"/>
                    <a:pt x="18930" y="11617"/>
                  </a:cubicBezTo>
                  <a:cubicBezTo>
                    <a:pt x="19234" y="10073"/>
                    <a:pt x="19386" y="8479"/>
                    <a:pt x="19639" y="6935"/>
                  </a:cubicBezTo>
                  <a:cubicBezTo>
                    <a:pt x="19766" y="6049"/>
                    <a:pt x="19993" y="5163"/>
                    <a:pt x="20196" y="4278"/>
                  </a:cubicBezTo>
                  <a:cubicBezTo>
                    <a:pt x="20272" y="4024"/>
                    <a:pt x="20424" y="3645"/>
                    <a:pt x="20272" y="3392"/>
                  </a:cubicBezTo>
                  <a:cubicBezTo>
                    <a:pt x="20182" y="3258"/>
                    <a:pt x="20058" y="3211"/>
                    <a:pt x="19924" y="3211"/>
                  </a:cubicBezTo>
                  <a:cubicBezTo>
                    <a:pt x="19831" y="3211"/>
                    <a:pt x="19733" y="3234"/>
                    <a:pt x="19639" y="3265"/>
                  </a:cubicBezTo>
                  <a:cubicBezTo>
                    <a:pt x="18981" y="3442"/>
                    <a:pt x="18348" y="3822"/>
                    <a:pt x="17716" y="4126"/>
                  </a:cubicBezTo>
                  <a:cubicBezTo>
                    <a:pt x="16526" y="4657"/>
                    <a:pt x="15362" y="5290"/>
                    <a:pt x="14552" y="6327"/>
                  </a:cubicBezTo>
                  <a:cubicBezTo>
                    <a:pt x="13793" y="7314"/>
                    <a:pt x="13995" y="8580"/>
                    <a:pt x="14071" y="9744"/>
                  </a:cubicBezTo>
                  <a:cubicBezTo>
                    <a:pt x="14173" y="11237"/>
                    <a:pt x="14350" y="12680"/>
                    <a:pt x="14805" y="14122"/>
                  </a:cubicBezTo>
                  <a:cubicBezTo>
                    <a:pt x="15514" y="16451"/>
                    <a:pt x="16577" y="18678"/>
                    <a:pt x="17209" y="21031"/>
                  </a:cubicBezTo>
                  <a:cubicBezTo>
                    <a:pt x="17361" y="21639"/>
                    <a:pt x="17867" y="23182"/>
                    <a:pt x="17235" y="23663"/>
                  </a:cubicBezTo>
                  <a:cubicBezTo>
                    <a:pt x="17131" y="23744"/>
                    <a:pt x="17029" y="23779"/>
                    <a:pt x="16931" y="23779"/>
                  </a:cubicBezTo>
                  <a:cubicBezTo>
                    <a:pt x="16475" y="23779"/>
                    <a:pt x="16090" y="23039"/>
                    <a:pt x="15944" y="22727"/>
                  </a:cubicBezTo>
                  <a:cubicBezTo>
                    <a:pt x="15109" y="21132"/>
                    <a:pt x="14729" y="19310"/>
                    <a:pt x="14350" y="17564"/>
                  </a:cubicBezTo>
                  <a:cubicBezTo>
                    <a:pt x="13945" y="15641"/>
                    <a:pt x="13363" y="13743"/>
                    <a:pt x="13110" y="11769"/>
                  </a:cubicBezTo>
                  <a:cubicBezTo>
                    <a:pt x="13034" y="11009"/>
                    <a:pt x="12958" y="10200"/>
                    <a:pt x="13110" y="9390"/>
                  </a:cubicBezTo>
                  <a:cubicBezTo>
                    <a:pt x="13211" y="8959"/>
                    <a:pt x="13413" y="8555"/>
                    <a:pt x="13489" y="8074"/>
                  </a:cubicBezTo>
                  <a:cubicBezTo>
                    <a:pt x="13599" y="7548"/>
                    <a:pt x="13462" y="7022"/>
                    <a:pt x="12946" y="7022"/>
                  </a:cubicBezTo>
                  <a:cubicBezTo>
                    <a:pt x="12867" y="7022"/>
                    <a:pt x="12778" y="7034"/>
                    <a:pt x="12679" y="7061"/>
                  </a:cubicBezTo>
                  <a:cubicBezTo>
                    <a:pt x="10503" y="7593"/>
                    <a:pt x="9769" y="9719"/>
                    <a:pt x="9567" y="11667"/>
                  </a:cubicBezTo>
                  <a:cubicBezTo>
                    <a:pt x="9440" y="13009"/>
                    <a:pt x="9313" y="14325"/>
                    <a:pt x="9238" y="15691"/>
                  </a:cubicBezTo>
                  <a:cubicBezTo>
                    <a:pt x="9136" y="17058"/>
                    <a:pt x="9060" y="18450"/>
                    <a:pt x="9440" y="19766"/>
                  </a:cubicBezTo>
                  <a:cubicBezTo>
                    <a:pt x="9870" y="21132"/>
                    <a:pt x="10680" y="22297"/>
                    <a:pt x="11515" y="23435"/>
                  </a:cubicBezTo>
                  <a:cubicBezTo>
                    <a:pt x="11945" y="24068"/>
                    <a:pt x="12426" y="24676"/>
                    <a:pt x="12831" y="25334"/>
                  </a:cubicBezTo>
                  <a:cubicBezTo>
                    <a:pt x="13110" y="25789"/>
                    <a:pt x="13464" y="26295"/>
                    <a:pt x="13489" y="26801"/>
                  </a:cubicBezTo>
                  <a:cubicBezTo>
                    <a:pt x="13565" y="27308"/>
                    <a:pt x="13211" y="27687"/>
                    <a:pt x="12705" y="27738"/>
                  </a:cubicBezTo>
                  <a:cubicBezTo>
                    <a:pt x="12655" y="27745"/>
                    <a:pt x="12605" y="27749"/>
                    <a:pt x="12557" y="27749"/>
                  </a:cubicBezTo>
                  <a:cubicBezTo>
                    <a:pt x="12114" y="27749"/>
                    <a:pt x="11733" y="27455"/>
                    <a:pt x="11414" y="27181"/>
                  </a:cubicBezTo>
                  <a:cubicBezTo>
                    <a:pt x="10958" y="26725"/>
                    <a:pt x="10554" y="26270"/>
                    <a:pt x="10174" y="25789"/>
                  </a:cubicBezTo>
                  <a:cubicBezTo>
                    <a:pt x="9288" y="24676"/>
                    <a:pt x="8554" y="23486"/>
                    <a:pt x="7922" y="22221"/>
                  </a:cubicBezTo>
                  <a:cubicBezTo>
                    <a:pt x="6732" y="19715"/>
                    <a:pt x="6074" y="16931"/>
                    <a:pt x="6403" y="14148"/>
                  </a:cubicBezTo>
                  <a:cubicBezTo>
                    <a:pt x="6403" y="14072"/>
                    <a:pt x="6378" y="13996"/>
                    <a:pt x="6277" y="13945"/>
                  </a:cubicBezTo>
                  <a:cubicBezTo>
                    <a:pt x="6130" y="13895"/>
                    <a:pt x="5985" y="13871"/>
                    <a:pt x="5842" y="13871"/>
                  </a:cubicBezTo>
                  <a:cubicBezTo>
                    <a:pt x="4476" y="13871"/>
                    <a:pt x="3288" y="15995"/>
                    <a:pt x="2784" y="16957"/>
                  </a:cubicBezTo>
                  <a:cubicBezTo>
                    <a:pt x="2455" y="17539"/>
                    <a:pt x="2101" y="18247"/>
                    <a:pt x="2151" y="18931"/>
                  </a:cubicBezTo>
                  <a:cubicBezTo>
                    <a:pt x="2177" y="20095"/>
                    <a:pt x="2936" y="21132"/>
                    <a:pt x="3189" y="22246"/>
                  </a:cubicBezTo>
                  <a:cubicBezTo>
                    <a:pt x="3341" y="22980"/>
                    <a:pt x="3214" y="23562"/>
                    <a:pt x="3037" y="24271"/>
                  </a:cubicBezTo>
                  <a:cubicBezTo>
                    <a:pt x="2961" y="24549"/>
                    <a:pt x="2911" y="24777"/>
                    <a:pt x="2987" y="25055"/>
                  </a:cubicBezTo>
                  <a:cubicBezTo>
                    <a:pt x="3290" y="25966"/>
                    <a:pt x="4353" y="26599"/>
                    <a:pt x="5138" y="27054"/>
                  </a:cubicBezTo>
                  <a:cubicBezTo>
                    <a:pt x="6201" y="27611"/>
                    <a:pt x="7339" y="28067"/>
                    <a:pt x="8251" y="28851"/>
                  </a:cubicBezTo>
                  <a:cubicBezTo>
                    <a:pt x="8782" y="29307"/>
                    <a:pt x="9642" y="30319"/>
                    <a:pt x="9136" y="31028"/>
                  </a:cubicBezTo>
                  <a:cubicBezTo>
                    <a:pt x="8828" y="31512"/>
                    <a:pt x="8080" y="31671"/>
                    <a:pt x="7508" y="31671"/>
                  </a:cubicBezTo>
                  <a:cubicBezTo>
                    <a:pt x="7422" y="31671"/>
                    <a:pt x="7340" y="31667"/>
                    <a:pt x="7264" y="31660"/>
                  </a:cubicBezTo>
                  <a:cubicBezTo>
                    <a:pt x="5821" y="31610"/>
                    <a:pt x="4328" y="30471"/>
                    <a:pt x="3341" y="29459"/>
                  </a:cubicBezTo>
                  <a:cubicBezTo>
                    <a:pt x="2784" y="28851"/>
                    <a:pt x="2202" y="28219"/>
                    <a:pt x="2025" y="27409"/>
                  </a:cubicBezTo>
                  <a:cubicBezTo>
                    <a:pt x="1924" y="26928"/>
                    <a:pt x="1898" y="26422"/>
                    <a:pt x="1696" y="25941"/>
                  </a:cubicBezTo>
                  <a:cubicBezTo>
                    <a:pt x="1682" y="25874"/>
                    <a:pt x="1620" y="25843"/>
                    <a:pt x="1552" y="25843"/>
                  </a:cubicBezTo>
                  <a:cubicBezTo>
                    <a:pt x="1492" y="25843"/>
                    <a:pt x="1428" y="25868"/>
                    <a:pt x="1392" y="25916"/>
                  </a:cubicBezTo>
                  <a:cubicBezTo>
                    <a:pt x="684" y="26827"/>
                    <a:pt x="253" y="28067"/>
                    <a:pt x="127" y="29206"/>
                  </a:cubicBezTo>
                  <a:cubicBezTo>
                    <a:pt x="0" y="30243"/>
                    <a:pt x="532" y="31002"/>
                    <a:pt x="1139" y="31787"/>
                  </a:cubicBezTo>
                  <a:cubicBezTo>
                    <a:pt x="1949" y="32875"/>
                    <a:pt x="2075" y="34267"/>
                    <a:pt x="2835" y="35406"/>
                  </a:cubicBezTo>
                  <a:cubicBezTo>
                    <a:pt x="3442" y="36317"/>
                    <a:pt x="4328" y="36722"/>
                    <a:pt x="5214" y="37304"/>
                  </a:cubicBezTo>
                  <a:cubicBezTo>
                    <a:pt x="6960" y="38418"/>
                    <a:pt x="8352" y="40366"/>
                    <a:pt x="10452" y="40898"/>
                  </a:cubicBezTo>
                  <a:cubicBezTo>
                    <a:pt x="10652" y="40946"/>
                    <a:pt x="10846" y="40968"/>
                    <a:pt x="11034" y="40968"/>
                  </a:cubicBezTo>
                  <a:cubicBezTo>
                    <a:pt x="12139" y="40968"/>
                    <a:pt x="13062" y="40208"/>
                    <a:pt x="13818" y="39430"/>
                  </a:cubicBezTo>
                  <a:cubicBezTo>
                    <a:pt x="14223" y="39000"/>
                    <a:pt x="14628" y="38569"/>
                    <a:pt x="15084" y="38215"/>
                  </a:cubicBezTo>
                  <a:cubicBezTo>
                    <a:pt x="15261" y="38063"/>
                    <a:pt x="15590" y="37734"/>
                    <a:pt x="15843" y="37709"/>
                  </a:cubicBezTo>
                  <a:cubicBezTo>
                    <a:pt x="15884" y="37701"/>
                    <a:pt x="15920" y="37698"/>
                    <a:pt x="15950" y="37698"/>
                  </a:cubicBezTo>
                  <a:cubicBezTo>
                    <a:pt x="16123" y="37698"/>
                    <a:pt x="16133" y="37815"/>
                    <a:pt x="16197" y="37987"/>
                  </a:cubicBezTo>
                  <a:cubicBezTo>
                    <a:pt x="16476" y="38721"/>
                    <a:pt x="16349" y="39885"/>
                    <a:pt x="15969" y="40594"/>
                  </a:cubicBezTo>
                  <a:cubicBezTo>
                    <a:pt x="15387" y="41632"/>
                    <a:pt x="14375" y="42391"/>
                    <a:pt x="13666" y="43302"/>
                  </a:cubicBezTo>
                  <a:cubicBezTo>
                    <a:pt x="11414" y="46061"/>
                    <a:pt x="12983" y="50439"/>
                    <a:pt x="16273" y="51502"/>
                  </a:cubicBezTo>
                  <a:cubicBezTo>
                    <a:pt x="17463" y="51907"/>
                    <a:pt x="18652" y="52261"/>
                    <a:pt x="19816" y="52717"/>
                  </a:cubicBezTo>
                  <a:cubicBezTo>
                    <a:pt x="20803" y="53096"/>
                    <a:pt x="21714" y="53476"/>
                    <a:pt x="22777" y="53526"/>
                  </a:cubicBezTo>
                  <a:cubicBezTo>
                    <a:pt x="22914" y="53536"/>
                    <a:pt x="23050" y="53540"/>
                    <a:pt x="23186" y="53540"/>
                  </a:cubicBezTo>
                  <a:cubicBezTo>
                    <a:pt x="24893" y="53540"/>
                    <a:pt x="26565" y="52830"/>
                    <a:pt x="28041" y="52033"/>
                  </a:cubicBezTo>
                  <a:cubicBezTo>
                    <a:pt x="28218" y="51983"/>
                    <a:pt x="28168" y="51704"/>
                    <a:pt x="27991" y="51704"/>
                  </a:cubicBezTo>
                  <a:cubicBezTo>
                    <a:pt x="26751" y="51654"/>
                    <a:pt x="25586" y="51147"/>
                    <a:pt x="24599" y="50388"/>
                  </a:cubicBezTo>
                  <a:cubicBezTo>
                    <a:pt x="23739" y="49730"/>
                    <a:pt x="22676" y="48718"/>
                    <a:pt x="22398" y="47655"/>
                  </a:cubicBezTo>
                  <a:cubicBezTo>
                    <a:pt x="22243" y="47058"/>
                    <a:pt x="22416" y="46288"/>
                    <a:pt x="23036" y="46288"/>
                  </a:cubicBezTo>
                  <a:cubicBezTo>
                    <a:pt x="23126" y="46288"/>
                    <a:pt x="23225" y="46304"/>
                    <a:pt x="23334" y="46339"/>
                  </a:cubicBezTo>
                  <a:cubicBezTo>
                    <a:pt x="23739" y="46466"/>
                    <a:pt x="24093" y="46845"/>
                    <a:pt x="24372" y="47149"/>
                  </a:cubicBezTo>
                  <a:cubicBezTo>
                    <a:pt x="25055" y="47782"/>
                    <a:pt x="25738" y="48364"/>
                    <a:pt x="26472" y="48920"/>
                  </a:cubicBezTo>
                  <a:cubicBezTo>
                    <a:pt x="27358" y="49578"/>
                    <a:pt x="28345" y="50135"/>
                    <a:pt x="29383" y="50464"/>
                  </a:cubicBezTo>
                  <a:cubicBezTo>
                    <a:pt x="29721" y="50561"/>
                    <a:pt x="30048" y="50602"/>
                    <a:pt x="30371" y="50602"/>
                  </a:cubicBezTo>
                  <a:cubicBezTo>
                    <a:pt x="30894" y="50602"/>
                    <a:pt x="31407" y="50494"/>
                    <a:pt x="31939" y="50338"/>
                  </a:cubicBezTo>
                  <a:cubicBezTo>
                    <a:pt x="34773" y="49604"/>
                    <a:pt x="36671" y="47402"/>
                    <a:pt x="38696" y="45327"/>
                  </a:cubicBezTo>
                  <a:cubicBezTo>
                    <a:pt x="38772" y="45276"/>
                    <a:pt x="38772" y="45150"/>
                    <a:pt x="38696" y="45074"/>
                  </a:cubicBezTo>
                  <a:cubicBezTo>
                    <a:pt x="38649" y="45042"/>
                    <a:pt x="38612" y="45021"/>
                    <a:pt x="38566" y="45021"/>
                  </a:cubicBezTo>
                  <a:cubicBezTo>
                    <a:pt x="38538" y="45021"/>
                    <a:pt x="38507" y="45029"/>
                    <a:pt x="38468" y="45048"/>
                  </a:cubicBezTo>
                  <a:cubicBezTo>
                    <a:pt x="37162" y="45560"/>
                    <a:pt x="35745" y="45783"/>
                    <a:pt x="34311" y="45783"/>
                  </a:cubicBezTo>
                  <a:cubicBezTo>
                    <a:pt x="32271" y="45783"/>
                    <a:pt x="30198" y="45331"/>
                    <a:pt x="28370" y="44618"/>
                  </a:cubicBezTo>
                  <a:cubicBezTo>
                    <a:pt x="26953" y="44036"/>
                    <a:pt x="25561" y="43251"/>
                    <a:pt x="24549" y="42113"/>
                  </a:cubicBezTo>
                  <a:cubicBezTo>
                    <a:pt x="24017" y="41505"/>
                    <a:pt x="23562" y="40822"/>
                    <a:pt x="23081" y="40189"/>
                  </a:cubicBezTo>
                  <a:cubicBezTo>
                    <a:pt x="22575" y="39506"/>
                    <a:pt x="21891" y="38595"/>
                    <a:pt x="23005" y="38089"/>
                  </a:cubicBezTo>
                  <a:cubicBezTo>
                    <a:pt x="23394" y="37921"/>
                    <a:pt x="23844" y="37854"/>
                    <a:pt x="24316" y="37854"/>
                  </a:cubicBezTo>
                  <a:cubicBezTo>
                    <a:pt x="25409" y="37854"/>
                    <a:pt x="26626" y="38211"/>
                    <a:pt x="27510" y="38494"/>
                  </a:cubicBezTo>
                  <a:cubicBezTo>
                    <a:pt x="28876" y="38949"/>
                    <a:pt x="30218" y="39556"/>
                    <a:pt x="31534" y="40063"/>
                  </a:cubicBezTo>
                  <a:cubicBezTo>
                    <a:pt x="32824" y="40569"/>
                    <a:pt x="34166" y="41201"/>
                    <a:pt x="35583" y="41277"/>
                  </a:cubicBezTo>
                  <a:cubicBezTo>
                    <a:pt x="35715" y="41287"/>
                    <a:pt x="35850" y="41292"/>
                    <a:pt x="35987" y="41292"/>
                  </a:cubicBezTo>
                  <a:cubicBezTo>
                    <a:pt x="37244" y="41292"/>
                    <a:pt x="38684" y="40889"/>
                    <a:pt x="39733" y="40341"/>
                  </a:cubicBezTo>
                  <a:cubicBezTo>
                    <a:pt x="40999" y="39683"/>
                    <a:pt x="41859" y="38367"/>
                    <a:pt x="42315" y="37051"/>
                  </a:cubicBezTo>
                  <a:cubicBezTo>
                    <a:pt x="42897" y="35533"/>
                    <a:pt x="43276" y="33938"/>
                    <a:pt x="43504" y="32369"/>
                  </a:cubicBezTo>
                  <a:cubicBezTo>
                    <a:pt x="43504" y="32293"/>
                    <a:pt x="43454" y="32217"/>
                    <a:pt x="43378" y="32167"/>
                  </a:cubicBezTo>
                  <a:cubicBezTo>
                    <a:pt x="43242" y="32133"/>
                    <a:pt x="43107" y="32118"/>
                    <a:pt x="42974" y="32118"/>
                  </a:cubicBezTo>
                  <a:cubicBezTo>
                    <a:pt x="42416" y="32118"/>
                    <a:pt x="41885" y="32373"/>
                    <a:pt x="41353" y="32496"/>
                  </a:cubicBezTo>
                  <a:cubicBezTo>
                    <a:pt x="40341" y="32749"/>
                    <a:pt x="39328" y="32926"/>
                    <a:pt x="38316" y="33230"/>
                  </a:cubicBezTo>
                  <a:cubicBezTo>
                    <a:pt x="36064" y="33786"/>
                    <a:pt x="33811" y="34444"/>
                    <a:pt x="31559" y="34925"/>
                  </a:cubicBezTo>
                  <a:cubicBezTo>
                    <a:pt x="30604" y="35131"/>
                    <a:pt x="29607" y="35268"/>
                    <a:pt x="28612" y="35268"/>
                  </a:cubicBezTo>
                  <a:cubicBezTo>
                    <a:pt x="27892" y="35268"/>
                    <a:pt x="27173" y="35196"/>
                    <a:pt x="26472" y="35026"/>
                  </a:cubicBezTo>
                  <a:cubicBezTo>
                    <a:pt x="25713" y="34824"/>
                    <a:pt x="24903" y="34546"/>
                    <a:pt x="24296" y="34039"/>
                  </a:cubicBezTo>
                  <a:cubicBezTo>
                    <a:pt x="23461" y="33356"/>
                    <a:pt x="23536" y="32293"/>
                    <a:pt x="24422" y="31635"/>
                  </a:cubicBezTo>
                  <a:cubicBezTo>
                    <a:pt x="25162" y="31081"/>
                    <a:pt x="26197" y="30934"/>
                    <a:pt x="27235" y="30934"/>
                  </a:cubicBezTo>
                  <a:cubicBezTo>
                    <a:pt x="28046" y="30934"/>
                    <a:pt x="28858" y="31023"/>
                    <a:pt x="29534" y="31078"/>
                  </a:cubicBezTo>
                  <a:cubicBezTo>
                    <a:pt x="31092" y="31218"/>
                    <a:pt x="32649" y="31464"/>
                    <a:pt x="34226" y="31464"/>
                  </a:cubicBezTo>
                  <a:cubicBezTo>
                    <a:pt x="34366" y="31464"/>
                    <a:pt x="34506" y="31462"/>
                    <a:pt x="34647" y="31458"/>
                  </a:cubicBezTo>
                  <a:cubicBezTo>
                    <a:pt x="36469" y="31382"/>
                    <a:pt x="38443" y="31331"/>
                    <a:pt x="40265" y="31002"/>
                  </a:cubicBezTo>
                  <a:cubicBezTo>
                    <a:pt x="41049" y="30876"/>
                    <a:pt x="41859" y="30648"/>
                    <a:pt x="42644" y="30471"/>
                  </a:cubicBezTo>
                  <a:cubicBezTo>
                    <a:pt x="43125" y="30370"/>
                    <a:pt x="43707" y="30218"/>
                    <a:pt x="44036" y="29813"/>
                  </a:cubicBezTo>
                  <a:cubicBezTo>
                    <a:pt x="44668" y="28927"/>
                    <a:pt x="44263" y="27409"/>
                    <a:pt x="44137" y="26447"/>
                  </a:cubicBezTo>
                  <a:cubicBezTo>
                    <a:pt x="43884" y="24676"/>
                    <a:pt x="43681" y="22853"/>
                    <a:pt x="43757" y="21082"/>
                  </a:cubicBezTo>
                  <a:cubicBezTo>
                    <a:pt x="43757" y="20969"/>
                    <a:pt x="43656" y="20876"/>
                    <a:pt x="43544" y="20876"/>
                  </a:cubicBezTo>
                  <a:cubicBezTo>
                    <a:pt x="43531" y="20876"/>
                    <a:pt x="43517" y="20877"/>
                    <a:pt x="43504" y="20879"/>
                  </a:cubicBezTo>
                  <a:cubicBezTo>
                    <a:pt x="41404" y="21664"/>
                    <a:pt x="39278" y="22398"/>
                    <a:pt x="37329" y="23486"/>
                  </a:cubicBezTo>
                  <a:cubicBezTo>
                    <a:pt x="35532" y="24498"/>
                    <a:pt x="33786" y="25637"/>
                    <a:pt x="31913" y="26523"/>
                  </a:cubicBezTo>
                  <a:cubicBezTo>
                    <a:pt x="30370" y="27232"/>
                    <a:pt x="28725" y="27712"/>
                    <a:pt x="26978" y="27738"/>
                  </a:cubicBezTo>
                  <a:cubicBezTo>
                    <a:pt x="26320" y="27738"/>
                    <a:pt x="25510" y="27738"/>
                    <a:pt x="24878" y="27434"/>
                  </a:cubicBezTo>
                  <a:cubicBezTo>
                    <a:pt x="23865" y="26953"/>
                    <a:pt x="24549" y="25916"/>
                    <a:pt x="25106" y="25334"/>
                  </a:cubicBezTo>
                  <a:cubicBezTo>
                    <a:pt x="27712" y="22803"/>
                    <a:pt x="31331" y="23689"/>
                    <a:pt x="34596" y="23284"/>
                  </a:cubicBezTo>
                  <a:cubicBezTo>
                    <a:pt x="36216" y="23056"/>
                    <a:pt x="37835" y="22626"/>
                    <a:pt x="39253" y="21841"/>
                  </a:cubicBezTo>
                  <a:cubicBezTo>
                    <a:pt x="40138" y="21335"/>
                    <a:pt x="41505" y="20601"/>
                    <a:pt x="41657" y="19462"/>
                  </a:cubicBezTo>
                  <a:cubicBezTo>
                    <a:pt x="41758" y="18829"/>
                    <a:pt x="41505" y="18121"/>
                    <a:pt x="41328" y="17488"/>
                  </a:cubicBezTo>
                  <a:cubicBezTo>
                    <a:pt x="41151" y="16729"/>
                    <a:pt x="40898" y="15970"/>
                    <a:pt x="40670" y="15210"/>
                  </a:cubicBezTo>
                  <a:cubicBezTo>
                    <a:pt x="40366" y="14299"/>
                    <a:pt x="40240" y="13312"/>
                    <a:pt x="39809" y="12427"/>
                  </a:cubicBezTo>
                  <a:cubicBezTo>
                    <a:pt x="39627" y="12031"/>
                    <a:pt x="39425" y="11827"/>
                    <a:pt x="39162" y="11827"/>
                  </a:cubicBezTo>
                  <a:cubicBezTo>
                    <a:pt x="38988" y="11827"/>
                    <a:pt x="38786" y="11916"/>
                    <a:pt x="38544" y="12098"/>
                  </a:cubicBezTo>
                  <a:cubicBezTo>
                    <a:pt x="37785" y="12680"/>
                    <a:pt x="37253" y="13540"/>
                    <a:pt x="36570" y="14198"/>
                  </a:cubicBezTo>
                  <a:cubicBezTo>
                    <a:pt x="34318" y="16425"/>
                    <a:pt x="31255" y="18551"/>
                    <a:pt x="27991" y="18576"/>
                  </a:cubicBezTo>
                  <a:cubicBezTo>
                    <a:pt x="27459" y="18576"/>
                    <a:pt x="26447" y="18576"/>
                    <a:pt x="26649" y="17792"/>
                  </a:cubicBezTo>
                  <a:cubicBezTo>
                    <a:pt x="26852" y="17058"/>
                    <a:pt x="27738" y="16526"/>
                    <a:pt x="28345" y="16147"/>
                  </a:cubicBezTo>
                  <a:cubicBezTo>
                    <a:pt x="29028" y="15691"/>
                    <a:pt x="29762" y="15337"/>
                    <a:pt x="30445" y="14932"/>
                  </a:cubicBezTo>
                  <a:cubicBezTo>
                    <a:pt x="31205" y="14451"/>
                    <a:pt x="31913" y="13920"/>
                    <a:pt x="32647" y="13363"/>
                  </a:cubicBezTo>
                  <a:cubicBezTo>
                    <a:pt x="33457" y="12730"/>
                    <a:pt x="34292" y="12148"/>
                    <a:pt x="35127" y="11591"/>
                  </a:cubicBezTo>
                  <a:cubicBezTo>
                    <a:pt x="35709" y="11237"/>
                    <a:pt x="36317" y="10858"/>
                    <a:pt x="36772" y="10326"/>
                  </a:cubicBezTo>
                  <a:cubicBezTo>
                    <a:pt x="37506" y="9491"/>
                    <a:pt x="37380" y="8504"/>
                    <a:pt x="36848" y="7593"/>
                  </a:cubicBezTo>
                  <a:cubicBezTo>
                    <a:pt x="36241" y="6555"/>
                    <a:pt x="35330" y="5644"/>
                    <a:pt x="34545" y="4708"/>
                  </a:cubicBezTo>
                  <a:cubicBezTo>
                    <a:pt x="33913" y="3999"/>
                    <a:pt x="33179" y="3240"/>
                    <a:pt x="32799" y="2354"/>
                  </a:cubicBezTo>
                  <a:cubicBezTo>
                    <a:pt x="32521" y="1646"/>
                    <a:pt x="32470" y="912"/>
                    <a:pt x="32419" y="152"/>
                  </a:cubicBezTo>
                  <a:cubicBezTo>
                    <a:pt x="32419" y="102"/>
                    <a:pt x="32318" y="1"/>
                    <a:pt x="322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4" name="Google Shape;64;p8"/>
            <p:cNvGrpSpPr/>
            <p:nvPr/>
          </p:nvGrpSpPr>
          <p:grpSpPr>
            <a:xfrm>
              <a:off x="7786330" y="3629221"/>
              <a:ext cx="2466678" cy="2616989"/>
              <a:chOff x="7786330" y="3629221"/>
              <a:chExt cx="2466678" cy="2616989"/>
            </a:xfrm>
          </p:grpSpPr>
          <p:sp>
            <p:nvSpPr>
              <p:cNvPr id="65" name="Google Shape;65;p8"/>
              <p:cNvSpPr/>
              <p:nvPr/>
            </p:nvSpPr>
            <p:spPr>
              <a:xfrm rot="9900096">
                <a:off x="7984439" y="4205444"/>
                <a:ext cx="2070460" cy="1803578"/>
              </a:xfrm>
              <a:custGeom>
                <a:rect b="b" l="l" r="r" t="t"/>
                <a:pathLst>
                  <a:path extrusionOk="0" h="52800" w="60613">
                    <a:moveTo>
                      <a:pt x="31966" y="1"/>
                    </a:moveTo>
                    <a:cubicBezTo>
                      <a:pt x="30936" y="1"/>
                      <a:pt x="29827" y="197"/>
                      <a:pt x="28623" y="634"/>
                    </a:cubicBezTo>
                    <a:cubicBezTo>
                      <a:pt x="25080" y="1950"/>
                      <a:pt x="22549" y="4683"/>
                      <a:pt x="20246" y="7594"/>
                    </a:cubicBezTo>
                    <a:cubicBezTo>
                      <a:pt x="19538" y="8479"/>
                      <a:pt x="18854" y="9390"/>
                      <a:pt x="18146" y="10276"/>
                    </a:cubicBezTo>
                    <a:cubicBezTo>
                      <a:pt x="13869" y="15667"/>
                      <a:pt x="10326" y="21361"/>
                      <a:pt x="6327" y="26954"/>
                    </a:cubicBezTo>
                    <a:cubicBezTo>
                      <a:pt x="3822" y="30446"/>
                      <a:pt x="1519" y="34243"/>
                      <a:pt x="1012" y="38469"/>
                    </a:cubicBezTo>
                    <a:cubicBezTo>
                      <a:pt x="0" y="47225"/>
                      <a:pt x="7972" y="51730"/>
                      <a:pt x="15716" y="51983"/>
                    </a:cubicBezTo>
                    <a:cubicBezTo>
                      <a:pt x="16055" y="51995"/>
                      <a:pt x="16393" y="52000"/>
                      <a:pt x="16731" y="52000"/>
                    </a:cubicBezTo>
                    <a:cubicBezTo>
                      <a:pt x="21204" y="52000"/>
                      <a:pt x="25678" y="51070"/>
                      <a:pt x="30151" y="51070"/>
                    </a:cubicBezTo>
                    <a:cubicBezTo>
                      <a:pt x="30578" y="51070"/>
                      <a:pt x="31005" y="51079"/>
                      <a:pt x="31432" y="51098"/>
                    </a:cubicBezTo>
                    <a:cubicBezTo>
                      <a:pt x="36570" y="51325"/>
                      <a:pt x="41555" y="52717"/>
                      <a:pt x="46693" y="52793"/>
                    </a:cubicBezTo>
                    <a:cubicBezTo>
                      <a:pt x="46863" y="52797"/>
                      <a:pt x="47034" y="52799"/>
                      <a:pt x="47205" y="52799"/>
                    </a:cubicBezTo>
                    <a:cubicBezTo>
                      <a:pt x="50161" y="52799"/>
                      <a:pt x="53216" y="52170"/>
                      <a:pt x="55728" y="50591"/>
                    </a:cubicBezTo>
                    <a:cubicBezTo>
                      <a:pt x="60612" y="47529"/>
                      <a:pt x="60486" y="42670"/>
                      <a:pt x="58638" y="37684"/>
                    </a:cubicBezTo>
                    <a:cubicBezTo>
                      <a:pt x="54690" y="26979"/>
                      <a:pt x="49224" y="16856"/>
                      <a:pt x="42416" y="7720"/>
                    </a:cubicBezTo>
                    <a:cubicBezTo>
                      <a:pt x="39565" y="3877"/>
                      <a:pt x="36545" y="1"/>
                      <a:pt x="319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 rot="10135164">
                <a:off x="8131928" y="3689721"/>
                <a:ext cx="821266" cy="451264"/>
              </a:xfrm>
              <a:custGeom>
                <a:rect b="b" l="l" r="r" t="t"/>
                <a:pathLst>
                  <a:path extrusionOk="0" h="14692" w="17236">
                    <a:moveTo>
                      <a:pt x="6543" y="0"/>
                    </a:moveTo>
                    <a:cubicBezTo>
                      <a:pt x="5423" y="0"/>
                      <a:pt x="4317" y="237"/>
                      <a:pt x="3314" y="818"/>
                    </a:cubicBezTo>
                    <a:cubicBezTo>
                      <a:pt x="1429" y="1912"/>
                      <a:pt x="153" y="4070"/>
                      <a:pt x="92" y="6289"/>
                    </a:cubicBezTo>
                    <a:cubicBezTo>
                      <a:pt x="1" y="8599"/>
                      <a:pt x="1186" y="10879"/>
                      <a:pt x="2888" y="12307"/>
                    </a:cubicBezTo>
                    <a:cubicBezTo>
                      <a:pt x="4074" y="13311"/>
                      <a:pt x="5533" y="13888"/>
                      <a:pt x="7053" y="14101"/>
                    </a:cubicBezTo>
                    <a:cubicBezTo>
                      <a:pt x="7752" y="14374"/>
                      <a:pt x="8512" y="14557"/>
                      <a:pt x="9241" y="14648"/>
                    </a:cubicBezTo>
                    <a:cubicBezTo>
                      <a:pt x="9530" y="14677"/>
                      <a:pt x="9820" y="14692"/>
                      <a:pt x="10111" y="14692"/>
                    </a:cubicBezTo>
                    <a:cubicBezTo>
                      <a:pt x="12241" y="14692"/>
                      <a:pt x="14378" y="13901"/>
                      <a:pt x="15715" y="12216"/>
                    </a:cubicBezTo>
                    <a:cubicBezTo>
                      <a:pt x="17235" y="10301"/>
                      <a:pt x="17235" y="7687"/>
                      <a:pt x="16171" y="5560"/>
                    </a:cubicBezTo>
                    <a:cubicBezTo>
                      <a:pt x="15107" y="3341"/>
                      <a:pt x="13010" y="1882"/>
                      <a:pt x="10791" y="970"/>
                    </a:cubicBezTo>
                    <a:cubicBezTo>
                      <a:pt x="9484" y="402"/>
                      <a:pt x="8002" y="0"/>
                      <a:pt x="65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7" name="Google Shape;67;p8"/>
            <p:cNvSpPr/>
            <p:nvPr/>
          </p:nvSpPr>
          <p:spPr>
            <a:xfrm rot="-4332054">
              <a:off x="168200" y="3251580"/>
              <a:ext cx="552682" cy="469444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 flipH="1">
              <a:off x="4981111" y="4194042"/>
              <a:ext cx="2705389" cy="1276348"/>
            </a:xfrm>
            <a:custGeom>
              <a:rect b="b" l="l" r="r" t="t"/>
              <a:pathLst>
                <a:path extrusionOk="0" h="31845" w="65143">
                  <a:moveTo>
                    <a:pt x="46985" y="1"/>
                  </a:moveTo>
                  <a:cubicBezTo>
                    <a:pt x="43209" y="1"/>
                    <a:pt x="39435" y="1197"/>
                    <a:pt x="36520" y="3602"/>
                  </a:cubicBezTo>
                  <a:cubicBezTo>
                    <a:pt x="32875" y="6588"/>
                    <a:pt x="30547" y="11143"/>
                    <a:pt x="26574" y="13750"/>
                  </a:cubicBezTo>
                  <a:cubicBezTo>
                    <a:pt x="22752" y="16205"/>
                    <a:pt x="17969" y="16534"/>
                    <a:pt x="13616" y="17900"/>
                  </a:cubicBezTo>
                  <a:cubicBezTo>
                    <a:pt x="9668" y="19115"/>
                    <a:pt x="5948" y="21342"/>
                    <a:pt x="3367" y="24607"/>
                  </a:cubicBezTo>
                  <a:cubicBezTo>
                    <a:pt x="811" y="27846"/>
                    <a:pt x="1" y="29567"/>
                    <a:pt x="279" y="31845"/>
                  </a:cubicBezTo>
                  <a:lnTo>
                    <a:pt x="62688" y="31845"/>
                  </a:lnTo>
                  <a:lnTo>
                    <a:pt x="62688" y="31820"/>
                  </a:lnTo>
                  <a:cubicBezTo>
                    <a:pt x="64991" y="27770"/>
                    <a:pt x="65143" y="25670"/>
                    <a:pt x="64940" y="20001"/>
                  </a:cubicBezTo>
                  <a:cubicBezTo>
                    <a:pt x="64738" y="14357"/>
                    <a:pt x="62055" y="7524"/>
                    <a:pt x="57728" y="3804"/>
                  </a:cubicBezTo>
                  <a:cubicBezTo>
                    <a:pt x="54773" y="1273"/>
                    <a:pt x="50878" y="1"/>
                    <a:pt x="469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8"/>
          <p:cNvSpPr txBox="1"/>
          <p:nvPr>
            <p:ph type="title"/>
          </p:nvPr>
        </p:nvSpPr>
        <p:spPr>
          <a:xfrm>
            <a:off x="2057400" y="1465200"/>
            <a:ext cx="5029200" cy="221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 txBox="1"/>
          <p:nvPr>
            <p:ph type="title"/>
          </p:nvPr>
        </p:nvSpPr>
        <p:spPr>
          <a:xfrm>
            <a:off x="611876" y="1432725"/>
            <a:ext cx="31959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9"/>
          <p:cNvSpPr/>
          <p:nvPr/>
        </p:nvSpPr>
        <p:spPr>
          <a:xfrm flipH="1" rot="-8100000">
            <a:off x="7672286" y="-968123"/>
            <a:ext cx="1744007" cy="2090396"/>
          </a:xfrm>
          <a:custGeom>
            <a:rect b="b" l="l" r="r" t="t"/>
            <a:pathLst>
              <a:path extrusionOk="0" h="53541" w="44669">
                <a:moveTo>
                  <a:pt x="31822" y="477"/>
                </a:moveTo>
                <a:cubicBezTo>
                  <a:pt x="31836" y="477"/>
                  <a:pt x="31849" y="479"/>
                  <a:pt x="31863" y="481"/>
                </a:cubicBezTo>
                <a:cubicBezTo>
                  <a:pt x="31559" y="1494"/>
                  <a:pt x="31028" y="2405"/>
                  <a:pt x="30724" y="3417"/>
                </a:cubicBezTo>
                <a:cubicBezTo>
                  <a:pt x="30243" y="4885"/>
                  <a:pt x="29889" y="6327"/>
                  <a:pt x="29281" y="7719"/>
                </a:cubicBezTo>
                <a:cubicBezTo>
                  <a:pt x="29104" y="8175"/>
                  <a:pt x="28902" y="8580"/>
                  <a:pt x="28699" y="8985"/>
                </a:cubicBezTo>
                <a:cubicBezTo>
                  <a:pt x="28573" y="7972"/>
                  <a:pt x="28218" y="6985"/>
                  <a:pt x="28016" y="6024"/>
                </a:cubicBezTo>
                <a:cubicBezTo>
                  <a:pt x="27813" y="4581"/>
                  <a:pt x="28142" y="3164"/>
                  <a:pt x="28598" y="1848"/>
                </a:cubicBezTo>
                <a:lnTo>
                  <a:pt x="28598" y="1772"/>
                </a:lnTo>
                <a:cubicBezTo>
                  <a:pt x="29003" y="1772"/>
                  <a:pt x="29383" y="1646"/>
                  <a:pt x="29762" y="1468"/>
                </a:cubicBezTo>
                <a:cubicBezTo>
                  <a:pt x="30344" y="1215"/>
                  <a:pt x="30800" y="861"/>
                  <a:pt x="31357" y="633"/>
                </a:cubicBezTo>
                <a:cubicBezTo>
                  <a:pt x="31583" y="565"/>
                  <a:pt x="31708" y="477"/>
                  <a:pt x="31822" y="477"/>
                </a:cubicBezTo>
                <a:close/>
                <a:moveTo>
                  <a:pt x="32116" y="886"/>
                </a:moveTo>
                <a:cubicBezTo>
                  <a:pt x="32141" y="1089"/>
                  <a:pt x="32116" y="1266"/>
                  <a:pt x="32141" y="1468"/>
                </a:cubicBezTo>
                <a:cubicBezTo>
                  <a:pt x="32318" y="2683"/>
                  <a:pt x="33052" y="3620"/>
                  <a:pt x="33837" y="4556"/>
                </a:cubicBezTo>
                <a:cubicBezTo>
                  <a:pt x="34191" y="5011"/>
                  <a:pt x="34545" y="5416"/>
                  <a:pt x="34900" y="5796"/>
                </a:cubicBezTo>
                <a:cubicBezTo>
                  <a:pt x="33660" y="7163"/>
                  <a:pt x="32673" y="8732"/>
                  <a:pt x="31179" y="9845"/>
                </a:cubicBezTo>
                <a:cubicBezTo>
                  <a:pt x="30041" y="10706"/>
                  <a:pt x="28699" y="11212"/>
                  <a:pt x="27560" y="12022"/>
                </a:cubicBezTo>
                <a:cubicBezTo>
                  <a:pt x="28446" y="10351"/>
                  <a:pt x="29357" y="8706"/>
                  <a:pt x="30015" y="6910"/>
                </a:cubicBezTo>
                <a:cubicBezTo>
                  <a:pt x="30496" y="5644"/>
                  <a:pt x="30800" y="4303"/>
                  <a:pt x="31255" y="3012"/>
                </a:cubicBezTo>
                <a:cubicBezTo>
                  <a:pt x="31508" y="2278"/>
                  <a:pt x="31863" y="1620"/>
                  <a:pt x="32116" y="886"/>
                </a:cubicBezTo>
                <a:close/>
                <a:moveTo>
                  <a:pt x="23311" y="869"/>
                </a:moveTo>
                <a:cubicBezTo>
                  <a:pt x="23338" y="869"/>
                  <a:pt x="23363" y="875"/>
                  <a:pt x="23385" y="886"/>
                </a:cubicBezTo>
                <a:cubicBezTo>
                  <a:pt x="23461" y="962"/>
                  <a:pt x="23385" y="1620"/>
                  <a:pt x="23334" y="1747"/>
                </a:cubicBezTo>
                <a:cubicBezTo>
                  <a:pt x="23309" y="2379"/>
                  <a:pt x="23334" y="3012"/>
                  <a:pt x="23309" y="3645"/>
                </a:cubicBezTo>
                <a:cubicBezTo>
                  <a:pt x="23258" y="4682"/>
                  <a:pt x="23157" y="5720"/>
                  <a:pt x="23283" y="6783"/>
                </a:cubicBezTo>
                <a:cubicBezTo>
                  <a:pt x="23385" y="7466"/>
                  <a:pt x="23461" y="8175"/>
                  <a:pt x="23663" y="8858"/>
                </a:cubicBezTo>
                <a:cubicBezTo>
                  <a:pt x="23790" y="9314"/>
                  <a:pt x="23941" y="10048"/>
                  <a:pt x="24346" y="10326"/>
                </a:cubicBezTo>
                <a:cubicBezTo>
                  <a:pt x="24441" y="10386"/>
                  <a:pt x="24535" y="10411"/>
                  <a:pt x="24625" y="10411"/>
                </a:cubicBezTo>
                <a:cubicBezTo>
                  <a:pt x="24920" y="10411"/>
                  <a:pt x="25178" y="10136"/>
                  <a:pt x="25333" y="9845"/>
                </a:cubicBezTo>
                <a:cubicBezTo>
                  <a:pt x="25713" y="9061"/>
                  <a:pt x="25460" y="7972"/>
                  <a:pt x="25359" y="7163"/>
                </a:cubicBezTo>
                <a:cubicBezTo>
                  <a:pt x="25181" y="5492"/>
                  <a:pt x="24903" y="3113"/>
                  <a:pt x="26447" y="1975"/>
                </a:cubicBezTo>
                <a:cubicBezTo>
                  <a:pt x="26768" y="1747"/>
                  <a:pt x="27097" y="1689"/>
                  <a:pt x="27421" y="1689"/>
                </a:cubicBezTo>
                <a:cubicBezTo>
                  <a:pt x="27710" y="1689"/>
                  <a:pt x="27995" y="1735"/>
                  <a:pt x="28269" y="1747"/>
                </a:cubicBezTo>
                <a:cubicBezTo>
                  <a:pt x="27864" y="2987"/>
                  <a:pt x="27510" y="4303"/>
                  <a:pt x="27636" y="5644"/>
                </a:cubicBezTo>
                <a:cubicBezTo>
                  <a:pt x="27763" y="6960"/>
                  <a:pt x="28345" y="8226"/>
                  <a:pt x="28396" y="9567"/>
                </a:cubicBezTo>
                <a:lnTo>
                  <a:pt x="28396" y="9592"/>
                </a:lnTo>
                <a:cubicBezTo>
                  <a:pt x="27889" y="10579"/>
                  <a:pt x="27383" y="11591"/>
                  <a:pt x="26852" y="12553"/>
                </a:cubicBezTo>
                <a:lnTo>
                  <a:pt x="26826" y="12604"/>
                </a:lnTo>
                <a:cubicBezTo>
                  <a:pt x="26776" y="12629"/>
                  <a:pt x="26751" y="12680"/>
                  <a:pt x="26751" y="12730"/>
                </a:cubicBezTo>
                <a:lnTo>
                  <a:pt x="25713" y="14806"/>
                </a:lnTo>
                <a:cubicBezTo>
                  <a:pt x="25435" y="15438"/>
                  <a:pt x="25106" y="16071"/>
                  <a:pt x="24802" y="16729"/>
                </a:cubicBezTo>
                <a:cubicBezTo>
                  <a:pt x="23840" y="15590"/>
                  <a:pt x="22954" y="14578"/>
                  <a:pt x="22676" y="13059"/>
                </a:cubicBezTo>
                <a:cubicBezTo>
                  <a:pt x="22423" y="11794"/>
                  <a:pt x="22575" y="10529"/>
                  <a:pt x="22625" y="9263"/>
                </a:cubicBezTo>
                <a:cubicBezTo>
                  <a:pt x="22651" y="7947"/>
                  <a:pt x="22499" y="6656"/>
                  <a:pt x="22398" y="5315"/>
                </a:cubicBezTo>
                <a:cubicBezTo>
                  <a:pt x="22322" y="4075"/>
                  <a:pt x="22043" y="2860"/>
                  <a:pt x="22271" y="1646"/>
                </a:cubicBezTo>
                <a:lnTo>
                  <a:pt x="22271" y="1620"/>
                </a:lnTo>
                <a:lnTo>
                  <a:pt x="22398" y="1494"/>
                </a:lnTo>
                <a:cubicBezTo>
                  <a:pt x="22512" y="1379"/>
                  <a:pt x="23043" y="869"/>
                  <a:pt x="23311" y="869"/>
                </a:cubicBezTo>
                <a:close/>
                <a:moveTo>
                  <a:pt x="35077" y="6074"/>
                </a:moveTo>
                <a:cubicBezTo>
                  <a:pt x="35355" y="6429"/>
                  <a:pt x="35684" y="6783"/>
                  <a:pt x="35937" y="7163"/>
                </a:cubicBezTo>
                <a:cubicBezTo>
                  <a:pt x="36545" y="7947"/>
                  <a:pt x="37228" y="9086"/>
                  <a:pt x="36545" y="10022"/>
                </a:cubicBezTo>
                <a:cubicBezTo>
                  <a:pt x="35709" y="11136"/>
                  <a:pt x="34166" y="11743"/>
                  <a:pt x="33052" y="12553"/>
                </a:cubicBezTo>
                <a:cubicBezTo>
                  <a:pt x="31787" y="13515"/>
                  <a:pt x="30623" y="14451"/>
                  <a:pt x="29231" y="15210"/>
                </a:cubicBezTo>
                <a:cubicBezTo>
                  <a:pt x="28269" y="15717"/>
                  <a:pt x="27231" y="16273"/>
                  <a:pt x="26573" y="17109"/>
                </a:cubicBezTo>
                <a:cubicBezTo>
                  <a:pt x="26219" y="17564"/>
                  <a:pt x="25865" y="18298"/>
                  <a:pt x="26447" y="18728"/>
                </a:cubicBezTo>
                <a:cubicBezTo>
                  <a:pt x="26782" y="18983"/>
                  <a:pt x="27257" y="19048"/>
                  <a:pt x="27715" y="19048"/>
                </a:cubicBezTo>
                <a:cubicBezTo>
                  <a:pt x="27984" y="19048"/>
                  <a:pt x="28247" y="19025"/>
                  <a:pt x="28471" y="19007"/>
                </a:cubicBezTo>
                <a:cubicBezTo>
                  <a:pt x="30876" y="18829"/>
                  <a:pt x="32951" y="17589"/>
                  <a:pt x="34824" y="16147"/>
                </a:cubicBezTo>
                <a:cubicBezTo>
                  <a:pt x="35608" y="15514"/>
                  <a:pt x="36443" y="14881"/>
                  <a:pt x="37101" y="14122"/>
                </a:cubicBezTo>
                <a:cubicBezTo>
                  <a:pt x="37456" y="13743"/>
                  <a:pt x="37759" y="13312"/>
                  <a:pt x="38114" y="12933"/>
                </a:cubicBezTo>
                <a:cubicBezTo>
                  <a:pt x="38316" y="12756"/>
                  <a:pt x="38696" y="12275"/>
                  <a:pt x="38949" y="12249"/>
                </a:cubicBezTo>
                <a:cubicBezTo>
                  <a:pt x="38952" y="12249"/>
                  <a:pt x="38956" y="12249"/>
                  <a:pt x="38960" y="12249"/>
                </a:cubicBezTo>
                <a:cubicBezTo>
                  <a:pt x="39510" y="12249"/>
                  <a:pt x="39835" y="14150"/>
                  <a:pt x="39961" y="14552"/>
                </a:cubicBezTo>
                <a:cubicBezTo>
                  <a:pt x="40138" y="15059"/>
                  <a:pt x="40341" y="15590"/>
                  <a:pt x="40493" y="16147"/>
                </a:cubicBezTo>
                <a:cubicBezTo>
                  <a:pt x="37810" y="18602"/>
                  <a:pt x="34318" y="20196"/>
                  <a:pt x="30774" y="20829"/>
                </a:cubicBezTo>
                <a:cubicBezTo>
                  <a:pt x="28016" y="21284"/>
                  <a:pt x="24954" y="21107"/>
                  <a:pt x="22423" y="22499"/>
                </a:cubicBezTo>
                <a:cubicBezTo>
                  <a:pt x="22549" y="22221"/>
                  <a:pt x="22701" y="21917"/>
                  <a:pt x="22828" y="21664"/>
                </a:cubicBezTo>
                <a:cubicBezTo>
                  <a:pt x="24093" y="19133"/>
                  <a:pt x="25283" y="16577"/>
                  <a:pt x="26497" y="14046"/>
                </a:cubicBezTo>
                <a:cubicBezTo>
                  <a:pt x="26700" y="13667"/>
                  <a:pt x="26877" y="13262"/>
                  <a:pt x="27105" y="12882"/>
                </a:cubicBezTo>
                <a:cubicBezTo>
                  <a:pt x="28446" y="11667"/>
                  <a:pt x="30167" y="11111"/>
                  <a:pt x="31559" y="9997"/>
                </a:cubicBezTo>
                <a:cubicBezTo>
                  <a:pt x="32951" y="8884"/>
                  <a:pt x="33913" y="7365"/>
                  <a:pt x="35077" y="6074"/>
                </a:cubicBezTo>
                <a:close/>
                <a:moveTo>
                  <a:pt x="21891" y="2050"/>
                </a:moveTo>
                <a:lnTo>
                  <a:pt x="21891" y="2050"/>
                </a:lnTo>
                <a:cubicBezTo>
                  <a:pt x="21790" y="3164"/>
                  <a:pt x="22018" y="4303"/>
                  <a:pt x="22069" y="5416"/>
                </a:cubicBezTo>
                <a:cubicBezTo>
                  <a:pt x="22170" y="6935"/>
                  <a:pt x="22322" y="8453"/>
                  <a:pt x="22271" y="9997"/>
                </a:cubicBezTo>
                <a:cubicBezTo>
                  <a:pt x="22195" y="11262"/>
                  <a:pt x="22170" y="12578"/>
                  <a:pt x="22549" y="13793"/>
                </a:cubicBezTo>
                <a:cubicBezTo>
                  <a:pt x="22929" y="15135"/>
                  <a:pt x="23815" y="16046"/>
                  <a:pt x="24675" y="17083"/>
                </a:cubicBezTo>
                <a:lnTo>
                  <a:pt x="24701" y="17109"/>
                </a:lnTo>
                <a:cubicBezTo>
                  <a:pt x="23840" y="18931"/>
                  <a:pt x="22929" y="20728"/>
                  <a:pt x="22043" y="22524"/>
                </a:cubicBezTo>
                <a:cubicBezTo>
                  <a:pt x="21815" y="22929"/>
                  <a:pt x="21638" y="23385"/>
                  <a:pt x="21436" y="23790"/>
                </a:cubicBezTo>
                <a:cubicBezTo>
                  <a:pt x="20373" y="22499"/>
                  <a:pt x="19285" y="21208"/>
                  <a:pt x="18576" y="19690"/>
                </a:cubicBezTo>
                <a:cubicBezTo>
                  <a:pt x="17817" y="18070"/>
                  <a:pt x="17690" y="16375"/>
                  <a:pt x="17564" y="14628"/>
                </a:cubicBezTo>
                <a:cubicBezTo>
                  <a:pt x="17437" y="12730"/>
                  <a:pt x="17463" y="10782"/>
                  <a:pt x="17488" y="8884"/>
                </a:cubicBezTo>
                <a:cubicBezTo>
                  <a:pt x="17488" y="8150"/>
                  <a:pt x="17589" y="7390"/>
                  <a:pt x="17564" y="6606"/>
                </a:cubicBezTo>
                <a:cubicBezTo>
                  <a:pt x="17513" y="6049"/>
                  <a:pt x="17361" y="5442"/>
                  <a:pt x="17209" y="4910"/>
                </a:cubicBezTo>
                <a:cubicBezTo>
                  <a:pt x="17488" y="4758"/>
                  <a:pt x="17817" y="4632"/>
                  <a:pt x="18095" y="4505"/>
                </a:cubicBezTo>
                <a:cubicBezTo>
                  <a:pt x="18303" y="4413"/>
                  <a:pt x="19501" y="3752"/>
                  <a:pt x="19805" y="3752"/>
                </a:cubicBezTo>
                <a:cubicBezTo>
                  <a:pt x="19835" y="3752"/>
                  <a:pt x="19856" y="3758"/>
                  <a:pt x="19867" y="3771"/>
                </a:cubicBezTo>
                <a:cubicBezTo>
                  <a:pt x="19993" y="3923"/>
                  <a:pt x="19664" y="4682"/>
                  <a:pt x="19639" y="4885"/>
                </a:cubicBezTo>
                <a:cubicBezTo>
                  <a:pt x="19588" y="5189"/>
                  <a:pt x="19487" y="5492"/>
                  <a:pt x="19411" y="5796"/>
                </a:cubicBezTo>
                <a:cubicBezTo>
                  <a:pt x="19259" y="6530"/>
                  <a:pt x="19158" y="7213"/>
                  <a:pt x="19082" y="7947"/>
                </a:cubicBezTo>
                <a:cubicBezTo>
                  <a:pt x="18880" y="9415"/>
                  <a:pt x="18652" y="10858"/>
                  <a:pt x="18399" y="12300"/>
                </a:cubicBezTo>
                <a:cubicBezTo>
                  <a:pt x="18196" y="13616"/>
                  <a:pt x="18070" y="14907"/>
                  <a:pt x="18272" y="16197"/>
                </a:cubicBezTo>
                <a:cubicBezTo>
                  <a:pt x="18399" y="16906"/>
                  <a:pt x="18576" y="18121"/>
                  <a:pt x="19462" y="18247"/>
                </a:cubicBezTo>
                <a:cubicBezTo>
                  <a:pt x="19513" y="18256"/>
                  <a:pt x="19563" y="18260"/>
                  <a:pt x="19613" y="18260"/>
                </a:cubicBezTo>
                <a:cubicBezTo>
                  <a:pt x="20330" y="18260"/>
                  <a:pt x="20918" y="17445"/>
                  <a:pt x="21107" y="16830"/>
                </a:cubicBezTo>
                <a:cubicBezTo>
                  <a:pt x="21385" y="15818"/>
                  <a:pt x="21157" y="14704"/>
                  <a:pt x="21157" y="13667"/>
                </a:cubicBezTo>
                <a:cubicBezTo>
                  <a:pt x="21157" y="12098"/>
                  <a:pt x="21259" y="10503"/>
                  <a:pt x="21259" y="8884"/>
                </a:cubicBezTo>
                <a:cubicBezTo>
                  <a:pt x="21259" y="7568"/>
                  <a:pt x="21107" y="6201"/>
                  <a:pt x="21157" y="4885"/>
                </a:cubicBezTo>
                <a:cubicBezTo>
                  <a:pt x="21183" y="4252"/>
                  <a:pt x="21233" y="3569"/>
                  <a:pt x="21411" y="2936"/>
                </a:cubicBezTo>
                <a:cubicBezTo>
                  <a:pt x="21486" y="2633"/>
                  <a:pt x="21664" y="2304"/>
                  <a:pt x="21891" y="2050"/>
                </a:cubicBezTo>
                <a:close/>
                <a:moveTo>
                  <a:pt x="16830" y="5037"/>
                </a:moveTo>
                <a:cubicBezTo>
                  <a:pt x="16982" y="5669"/>
                  <a:pt x="17134" y="6277"/>
                  <a:pt x="17134" y="6910"/>
                </a:cubicBezTo>
                <a:cubicBezTo>
                  <a:pt x="17134" y="7871"/>
                  <a:pt x="17083" y="8833"/>
                  <a:pt x="17083" y="9820"/>
                </a:cubicBezTo>
                <a:cubicBezTo>
                  <a:pt x="17058" y="11617"/>
                  <a:pt x="17083" y="13388"/>
                  <a:pt x="17209" y="15185"/>
                </a:cubicBezTo>
                <a:cubicBezTo>
                  <a:pt x="17336" y="16931"/>
                  <a:pt x="17513" y="18576"/>
                  <a:pt x="18348" y="20171"/>
                </a:cubicBezTo>
                <a:cubicBezTo>
                  <a:pt x="19082" y="21588"/>
                  <a:pt x="20120" y="22803"/>
                  <a:pt x="21132" y="24043"/>
                </a:cubicBezTo>
                <a:cubicBezTo>
                  <a:pt x="21157" y="24068"/>
                  <a:pt x="21233" y="24119"/>
                  <a:pt x="21259" y="24119"/>
                </a:cubicBezTo>
                <a:cubicBezTo>
                  <a:pt x="20753" y="25232"/>
                  <a:pt x="20297" y="26321"/>
                  <a:pt x="19867" y="27459"/>
                </a:cubicBezTo>
                <a:cubicBezTo>
                  <a:pt x="19209" y="27004"/>
                  <a:pt x="18399" y="26827"/>
                  <a:pt x="17640" y="26574"/>
                </a:cubicBezTo>
                <a:cubicBezTo>
                  <a:pt x="16703" y="26295"/>
                  <a:pt x="15944" y="25738"/>
                  <a:pt x="15311" y="24929"/>
                </a:cubicBezTo>
                <a:cubicBezTo>
                  <a:pt x="14653" y="24119"/>
                  <a:pt x="14173" y="23208"/>
                  <a:pt x="13692" y="22271"/>
                </a:cubicBezTo>
                <a:cubicBezTo>
                  <a:pt x="13261" y="21461"/>
                  <a:pt x="12831" y="20677"/>
                  <a:pt x="12553" y="19791"/>
                </a:cubicBezTo>
                <a:cubicBezTo>
                  <a:pt x="11920" y="17893"/>
                  <a:pt x="11616" y="15818"/>
                  <a:pt x="11515" y="13844"/>
                </a:cubicBezTo>
                <a:cubicBezTo>
                  <a:pt x="11439" y="12781"/>
                  <a:pt x="11515" y="11769"/>
                  <a:pt x="11566" y="10731"/>
                </a:cubicBezTo>
                <a:cubicBezTo>
                  <a:pt x="11642" y="9795"/>
                  <a:pt x="11667" y="8808"/>
                  <a:pt x="11945" y="7897"/>
                </a:cubicBezTo>
                <a:lnTo>
                  <a:pt x="11945" y="7821"/>
                </a:lnTo>
                <a:cubicBezTo>
                  <a:pt x="12200" y="7659"/>
                  <a:pt x="12476" y="7539"/>
                  <a:pt x="12676" y="7539"/>
                </a:cubicBezTo>
                <a:cubicBezTo>
                  <a:pt x="12695" y="7539"/>
                  <a:pt x="12713" y="7540"/>
                  <a:pt x="12730" y="7542"/>
                </a:cubicBezTo>
                <a:cubicBezTo>
                  <a:pt x="13413" y="7669"/>
                  <a:pt x="12806" y="8808"/>
                  <a:pt x="12679" y="9162"/>
                </a:cubicBezTo>
                <a:cubicBezTo>
                  <a:pt x="12401" y="10200"/>
                  <a:pt x="12528" y="11364"/>
                  <a:pt x="12679" y="12401"/>
                </a:cubicBezTo>
                <a:cubicBezTo>
                  <a:pt x="12958" y="14223"/>
                  <a:pt x="13464" y="15944"/>
                  <a:pt x="13844" y="17767"/>
                </a:cubicBezTo>
                <a:cubicBezTo>
                  <a:pt x="14055" y="18709"/>
                  <a:pt x="15056" y="24318"/>
                  <a:pt x="16764" y="24318"/>
                </a:cubicBezTo>
                <a:cubicBezTo>
                  <a:pt x="16892" y="24318"/>
                  <a:pt x="17023" y="24287"/>
                  <a:pt x="17159" y="24220"/>
                </a:cubicBezTo>
                <a:cubicBezTo>
                  <a:pt x="18348" y="23613"/>
                  <a:pt x="17463" y="21208"/>
                  <a:pt x="17159" y="20348"/>
                </a:cubicBezTo>
                <a:cubicBezTo>
                  <a:pt x="16956" y="19614"/>
                  <a:pt x="16653" y="18855"/>
                  <a:pt x="16450" y="18146"/>
                </a:cubicBezTo>
                <a:cubicBezTo>
                  <a:pt x="15969" y="16653"/>
                  <a:pt x="15261" y="15210"/>
                  <a:pt x="14856" y="13743"/>
                </a:cubicBezTo>
                <a:cubicBezTo>
                  <a:pt x="14476" y="12325"/>
                  <a:pt x="14324" y="10858"/>
                  <a:pt x="14274" y="9415"/>
                </a:cubicBezTo>
                <a:cubicBezTo>
                  <a:pt x="14223" y="8706"/>
                  <a:pt x="14097" y="7922"/>
                  <a:pt x="14375" y="7213"/>
                </a:cubicBezTo>
                <a:cubicBezTo>
                  <a:pt x="14679" y="6555"/>
                  <a:pt x="15311" y="6024"/>
                  <a:pt x="15868" y="5594"/>
                </a:cubicBezTo>
                <a:cubicBezTo>
                  <a:pt x="16197" y="5391"/>
                  <a:pt x="16501" y="5189"/>
                  <a:pt x="16830" y="5037"/>
                </a:cubicBezTo>
                <a:close/>
                <a:moveTo>
                  <a:pt x="40619" y="16526"/>
                </a:moveTo>
                <a:cubicBezTo>
                  <a:pt x="40746" y="16906"/>
                  <a:pt x="40822" y="17311"/>
                  <a:pt x="40948" y="17691"/>
                </a:cubicBezTo>
                <a:cubicBezTo>
                  <a:pt x="41075" y="18222"/>
                  <a:pt x="41302" y="18855"/>
                  <a:pt x="41252" y="19437"/>
                </a:cubicBezTo>
                <a:cubicBezTo>
                  <a:pt x="41176" y="19943"/>
                  <a:pt x="40771" y="20323"/>
                  <a:pt x="40391" y="20601"/>
                </a:cubicBezTo>
                <a:cubicBezTo>
                  <a:pt x="39227" y="21537"/>
                  <a:pt x="37785" y="22170"/>
                  <a:pt x="36317" y="22550"/>
                </a:cubicBezTo>
                <a:cubicBezTo>
                  <a:pt x="34874" y="22904"/>
                  <a:pt x="33432" y="23056"/>
                  <a:pt x="31989" y="23106"/>
                </a:cubicBezTo>
                <a:cubicBezTo>
                  <a:pt x="31859" y="23109"/>
                  <a:pt x="31729" y="23110"/>
                  <a:pt x="31600" y="23110"/>
                </a:cubicBezTo>
                <a:cubicBezTo>
                  <a:pt x="31169" y="23110"/>
                  <a:pt x="30739" y="23099"/>
                  <a:pt x="30310" y="23099"/>
                </a:cubicBezTo>
                <a:cubicBezTo>
                  <a:pt x="29608" y="23099"/>
                  <a:pt x="28909" y="23129"/>
                  <a:pt x="28218" y="23284"/>
                </a:cubicBezTo>
                <a:cubicBezTo>
                  <a:pt x="27105" y="23537"/>
                  <a:pt x="26042" y="24043"/>
                  <a:pt x="25156" y="24777"/>
                </a:cubicBezTo>
                <a:cubicBezTo>
                  <a:pt x="24574" y="25258"/>
                  <a:pt x="23840" y="25966"/>
                  <a:pt x="23916" y="26776"/>
                </a:cubicBezTo>
                <a:cubicBezTo>
                  <a:pt x="24003" y="27894"/>
                  <a:pt x="25370" y="28108"/>
                  <a:pt x="26549" y="28108"/>
                </a:cubicBezTo>
                <a:cubicBezTo>
                  <a:pt x="27077" y="28108"/>
                  <a:pt x="27568" y="28065"/>
                  <a:pt x="27889" y="28041"/>
                </a:cubicBezTo>
                <a:cubicBezTo>
                  <a:pt x="30521" y="27788"/>
                  <a:pt x="32824" y="26447"/>
                  <a:pt x="35051" y="25131"/>
                </a:cubicBezTo>
                <a:cubicBezTo>
                  <a:pt x="36342" y="24372"/>
                  <a:pt x="37633" y="23613"/>
                  <a:pt x="38974" y="22980"/>
                </a:cubicBezTo>
                <a:cubicBezTo>
                  <a:pt x="40391" y="22297"/>
                  <a:pt x="41859" y="21841"/>
                  <a:pt x="43302" y="21284"/>
                </a:cubicBezTo>
                <a:cubicBezTo>
                  <a:pt x="43302" y="22423"/>
                  <a:pt x="43378" y="23613"/>
                  <a:pt x="43504" y="24751"/>
                </a:cubicBezTo>
                <a:cubicBezTo>
                  <a:pt x="41556" y="25030"/>
                  <a:pt x="39733" y="25536"/>
                  <a:pt x="37937" y="26295"/>
                </a:cubicBezTo>
                <a:cubicBezTo>
                  <a:pt x="35988" y="27105"/>
                  <a:pt x="34090" y="28041"/>
                  <a:pt x="32040" y="28548"/>
                </a:cubicBezTo>
                <a:cubicBezTo>
                  <a:pt x="29990" y="29054"/>
                  <a:pt x="27763" y="29307"/>
                  <a:pt x="25688" y="29433"/>
                </a:cubicBezTo>
                <a:cubicBezTo>
                  <a:pt x="25455" y="29443"/>
                  <a:pt x="25224" y="29447"/>
                  <a:pt x="24994" y="29447"/>
                </a:cubicBezTo>
                <a:cubicBezTo>
                  <a:pt x="24043" y="29447"/>
                  <a:pt x="23107" y="29378"/>
                  <a:pt x="22170" y="29357"/>
                </a:cubicBezTo>
                <a:cubicBezTo>
                  <a:pt x="22123" y="29356"/>
                  <a:pt x="22077" y="29355"/>
                  <a:pt x="22030" y="29355"/>
                </a:cubicBezTo>
                <a:cubicBezTo>
                  <a:pt x="21481" y="29355"/>
                  <a:pt x="20905" y="29442"/>
                  <a:pt x="20347" y="29442"/>
                </a:cubicBezTo>
                <a:cubicBezTo>
                  <a:pt x="20071" y="29442"/>
                  <a:pt x="19799" y="29421"/>
                  <a:pt x="19538" y="29357"/>
                </a:cubicBezTo>
                <a:cubicBezTo>
                  <a:pt x="19563" y="29307"/>
                  <a:pt x="19563" y="29256"/>
                  <a:pt x="19614" y="29206"/>
                </a:cubicBezTo>
                <a:cubicBezTo>
                  <a:pt x="20373" y="27080"/>
                  <a:pt x="21208" y="25080"/>
                  <a:pt x="22170" y="23056"/>
                </a:cubicBezTo>
                <a:cubicBezTo>
                  <a:pt x="24954" y="21259"/>
                  <a:pt x="28674" y="21639"/>
                  <a:pt x="31837" y="20981"/>
                </a:cubicBezTo>
                <a:cubicBezTo>
                  <a:pt x="33482" y="20626"/>
                  <a:pt x="35127" y="20095"/>
                  <a:pt x="36595" y="19234"/>
                </a:cubicBezTo>
                <a:cubicBezTo>
                  <a:pt x="37987" y="18425"/>
                  <a:pt x="39404" y="17589"/>
                  <a:pt x="40619" y="16526"/>
                </a:cubicBezTo>
                <a:close/>
                <a:moveTo>
                  <a:pt x="11515" y="8099"/>
                </a:moveTo>
                <a:cubicBezTo>
                  <a:pt x="11060" y="9845"/>
                  <a:pt x="11060" y="11845"/>
                  <a:pt x="11136" y="13616"/>
                </a:cubicBezTo>
                <a:cubicBezTo>
                  <a:pt x="11186" y="15641"/>
                  <a:pt x="11541" y="17716"/>
                  <a:pt x="12148" y="19690"/>
                </a:cubicBezTo>
                <a:cubicBezTo>
                  <a:pt x="12705" y="21512"/>
                  <a:pt x="13717" y="23435"/>
                  <a:pt x="14906" y="24979"/>
                </a:cubicBezTo>
                <a:cubicBezTo>
                  <a:pt x="15438" y="25688"/>
                  <a:pt x="16096" y="26321"/>
                  <a:pt x="16956" y="26675"/>
                </a:cubicBezTo>
                <a:cubicBezTo>
                  <a:pt x="17867" y="27054"/>
                  <a:pt x="18854" y="27156"/>
                  <a:pt x="19664" y="27712"/>
                </a:cubicBezTo>
                <a:cubicBezTo>
                  <a:pt x="19715" y="27763"/>
                  <a:pt x="19740" y="27763"/>
                  <a:pt x="19766" y="27763"/>
                </a:cubicBezTo>
                <a:cubicBezTo>
                  <a:pt x="19487" y="28497"/>
                  <a:pt x="19209" y="29231"/>
                  <a:pt x="18905" y="29990"/>
                </a:cubicBezTo>
                <a:cubicBezTo>
                  <a:pt x="18753" y="30395"/>
                  <a:pt x="18601" y="30851"/>
                  <a:pt x="18399" y="31256"/>
                </a:cubicBezTo>
                <a:cubicBezTo>
                  <a:pt x="17867" y="30749"/>
                  <a:pt x="17260" y="30243"/>
                  <a:pt x="16577" y="29940"/>
                </a:cubicBezTo>
                <a:cubicBezTo>
                  <a:pt x="15792" y="29560"/>
                  <a:pt x="14982" y="29560"/>
                  <a:pt x="14147" y="29560"/>
                </a:cubicBezTo>
                <a:cubicBezTo>
                  <a:pt x="12274" y="29509"/>
                  <a:pt x="10781" y="28573"/>
                  <a:pt x="9465" y="27333"/>
                </a:cubicBezTo>
                <a:cubicBezTo>
                  <a:pt x="8529" y="26523"/>
                  <a:pt x="7820" y="25511"/>
                  <a:pt x="6960" y="24574"/>
                </a:cubicBezTo>
                <a:cubicBezTo>
                  <a:pt x="6125" y="23663"/>
                  <a:pt x="5416" y="22777"/>
                  <a:pt x="4859" y="21664"/>
                </a:cubicBezTo>
                <a:cubicBezTo>
                  <a:pt x="4353" y="20652"/>
                  <a:pt x="4024" y="19589"/>
                  <a:pt x="4049" y="18425"/>
                </a:cubicBezTo>
                <a:cubicBezTo>
                  <a:pt x="4075" y="17412"/>
                  <a:pt x="4303" y="16451"/>
                  <a:pt x="4201" y="15438"/>
                </a:cubicBezTo>
                <a:cubicBezTo>
                  <a:pt x="4454" y="15135"/>
                  <a:pt x="4783" y="14831"/>
                  <a:pt x="5087" y="14628"/>
                </a:cubicBezTo>
                <a:cubicBezTo>
                  <a:pt x="5239" y="14527"/>
                  <a:pt x="5441" y="14426"/>
                  <a:pt x="5593" y="14401"/>
                </a:cubicBezTo>
                <a:cubicBezTo>
                  <a:pt x="5695" y="14373"/>
                  <a:pt x="5760" y="14355"/>
                  <a:pt x="5803" y="14355"/>
                </a:cubicBezTo>
                <a:cubicBezTo>
                  <a:pt x="5878" y="14355"/>
                  <a:pt x="5890" y="14408"/>
                  <a:pt x="5922" y="14552"/>
                </a:cubicBezTo>
                <a:cubicBezTo>
                  <a:pt x="5973" y="14831"/>
                  <a:pt x="5846" y="15286"/>
                  <a:pt x="5846" y="15565"/>
                </a:cubicBezTo>
                <a:lnTo>
                  <a:pt x="5846" y="16324"/>
                </a:lnTo>
                <a:cubicBezTo>
                  <a:pt x="5872" y="16906"/>
                  <a:pt x="5948" y="17438"/>
                  <a:pt x="6049" y="17969"/>
                </a:cubicBezTo>
                <a:cubicBezTo>
                  <a:pt x="6454" y="20373"/>
                  <a:pt x="7441" y="22651"/>
                  <a:pt x="8731" y="24676"/>
                </a:cubicBezTo>
                <a:cubicBezTo>
                  <a:pt x="9389" y="25688"/>
                  <a:pt x="10123" y="26700"/>
                  <a:pt x="11009" y="27561"/>
                </a:cubicBezTo>
                <a:cubicBezTo>
                  <a:pt x="11427" y="27943"/>
                  <a:pt x="11952" y="28266"/>
                  <a:pt x="12503" y="28266"/>
                </a:cubicBezTo>
                <a:cubicBezTo>
                  <a:pt x="12753" y="28266"/>
                  <a:pt x="13008" y="28200"/>
                  <a:pt x="13261" y="28041"/>
                </a:cubicBezTo>
                <a:cubicBezTo>
                  <a:pt x="14831" y="27004"/>
                  <a:pt x="12274" y="24245"/>
                  <a:pt x="11667" y="23385"/>
                </a:cubicBezTo>
                <a:cubicBezTo>
                  <a:pt x="10781" y="22170"/>
                  <a:pt x="9896" y="20879"/>
                  <a:pt x="9592" y="19386"/>
                </a:cubicBezTo>
                <a:cubicBezTo>
                  <a:pt x="9263" y="17944"/>
                  <a:pt x="9415" y="16425"/>
                  <a:pt x="9592" y="14932"/>
                </a:cubicBezTo>
                <a:cubicBezTo>
                  <a:pt x="9718" y="13793"/>
                  <a:pt x="9744" y="12629"/>
                  <a:pt x="9896" y="11490"/>
                </a:cubicBezTo>
                <a:cubicBezTo>
                  <a:pt x="9971" y="10275"/>
                  <a:pt x="10275" y="8985"/>
                  <a:pt x="11313" y="8226"/>
                </a:cubicBezTo>
                <a:cubicBezTo>
                  <a:pt x="11363" y="8200"/>
                  <a:pt x="11414" y="8175"/>
                  <a:pt x="11515" y="8099"/>
                </a:cubicBezTo>
                <a:close/>
                <a:moveTo>
                  <a:pt x="3847" y="15843"/>
                </a:moveTo>
                <a:lnTo>
                  <a:pt x="3847" y="15843"/>
                </a:lnTo>
                <a:cubicBezTo>
                  <a:pt x="3898" y="16855"/>
                  <a:pt x="3645" y="17842"/>
                  <a:pt x="3670" y="18855"/>
                </a:cubicBezTo>
                <a:cubicBezTo>
                  <a:pt x="3695" y="19842"/>
                  <a:pt x="4024" y="20753"/>
                  <a:pt x="4429" y="21639"/>
                </a:cubicBezTo>
                <a:cubicBezTo>
                  <a:pt x="4935" y="22676"/>
                  <a:pt x="5568" y="23613"/>
                  <a:pt x="6327" y="24448"/>
                </a:cubicBezTo>
                <a:cubicBezTo>
                  <a:pt x="7112" y="25334"/>
                  <a:pt x="7871" y="26295"/>
                  <a:pt x="8681" y="27181"/>
                </a:cubicBezTo>
                <a:cubicBezTo>
                  <a:pt x="9769" y="28320"/>
                  <a:pt x="11212" y="29459"/>
                  <a:pt x="12806" y="29813"/>
                </a:cubicBezTo>
                <a:cubicBezTo>
                  <a:pt x="13717" y="30015"/>
                  <a:pt x="14679" y="29838"/>
                  <a:pt x="15590" y="30015"/>
                </a:cubicBezTo>
                <a:cubicBezTo>
                  <a:pt x="16653" y="30243"/>
                  <a:pt x="17488" y="30952"/>
                  <a:pt x="18272" y="31660"/>
                </a:cubicBezTo>
                <a:cubicBezTo>
                  <a:pt x="18095" y="32091"/>
                  <a:pt x="17918" y="32496"/>
                  <a:pt x="17741" y="32901"/>
                </a:cubicBezTo>
                <a:cubicBezTo>
                  <a:pt x="17527" y="32887"/>
                  <a:pt x="17313" y="32880"/>
                  <a:pt x="17099" y="32880"/>
                </a:cubicBezTo>
                <a:cubicBezTo>
                  <a:pt x="15743" y="32880"/>
                  <a:pt x="14398" y="33170"/>
                  <a:pt x="13261" y="33913"/>
                </a:cubicBezTo>
                <a:cubicBezTo>
                  <a:pt x="12629" y="34318"/>
                  <a:pt x="12047" y="34824"/>
                  <a:pt x="11363" y="35178"/>
                </a:cubicBezTo>
                <a:cubicBezTo>
                  <a:pt x="11002" y="35348"/>
                  <a:pt x="10668" y="35420"/>
                  <a:pt x="10338" y="35420"/>
                </a:cubicBezTo>
                <a:cubicBezTo>
                  <a:pt x="9881" y="35420"/>
                  <a:pt x="9433" y="35283"/>
                  <a:pt x="8934" y="35077"/>
                </a:cubicBezTo>
                <a:cubicBezTo>
                  <a:pt x="7086" y="34368"/>
                  <a:pt x="4885" y="33609"/>
                  <a:pt x="3467" y="32091"/>
                </a:cubicBezTo>
                <a:cubicBezTo>
                  <a:pt x="2860" y="31458"/>
                  <a:pt x="2430" y="30699"/>
                  <a:pt x="1898" y="29965"/>
                </a:cubicBezTo>
                <a:cubicBezTo>
                  <a:pt x="1468" y="29433"/>
                  <a:pt x="785" y="28750"/>
                  <a:pt x="759" y="28041"/>
                </a:cubicBezTo>
                <a:cubicBezTo>
                  <a:pt x="759" y="27991"/>
                  <a:pt x="759" y="27966"/>
                  <a:pt x="709" y="27940"/>
                </a:cubicBezTo>
                <a:cubicBezTo>
                  <a:pt x="886" y="27459"/>
                  <a:pt x="1088" y="26979"/>
                  <a:pt x="1392" y="26574"/>
                </a:cubicBezTo>
                <a:cubicBezTo>
                  <a:pt x="1468" y="27029"/>
                  <a:pt x="1519" y="27485"/>
                  <a:pt x="1671" y="27940"/>
                </a:cubicBezTo>
                <a:cubicBezTo>
                  <a:pt x="1822" y="28446"/>
                  <a:pt x="2151" y="28826"/>
                  <a:pt x="2455" y="29231"/>
                </a:cubicBezTo>
                <a:cubicBezTo>
                  <a:pt x="3290" y="30218"/>
                  <a:pt x="4252" y="31028"/>
                  <a:pt x="5391" y="31635"/>
                </a:cubicBezTo>
                <a:cubicBezTo>
                  <a:pt x="6001" y="31966"/>
                  <a:pt x="6647" y="32178"/>
                  <a:pt x="7321" y="32178"/>
                </a:cubicBezTo>
                <a:cubicBezTo>
                  <a:pt x="7626" y="32178"/>
                  <a:pt x="7936" y="32135"/>
                  <a:pt x="8251" y="32040"/>
                </a:cubicBezTo>
                <a:cubicBezTo>
                  <a:pt x="9111" y="31787"/>
                  <a:pt x="9744" y="31230"/>
                  <a:pt x="9440" y="30269"/>
                </a:cubicBezTo>
                <a:cubicBezTo>
                  <a:pt x="8807" y="28193"/>
                  <a:pt x="6201" y="27561"/>
                  <a:pt x="4581" y="26523"/>
                </a:cubicBezTo>
                <a:cubicBezTo>
                  <a:pt x="4100" y="26194"/>
                  <a:pt x="3366" y="25688"/>
                  <a:pt x="3214" y="25080"/>
                </a:cubicBezTo>
                <a:cubicBezTo>
                  <a:pt x="3113" y="24701"/>
                  <a:pt x="3341" y="24296"/>
                  <a:pt x="3442" y="23942"/>
                </a:cubicBezTo>
                <a:cubicBezTo>
                  <a:pt x="3695" y="22803"/>
                  <a:pt x="3290" y="21790"/>
                  <a:pt x="2860" y="20753"/>
                </a:cubicBezTo>
                <a:cubicBezTo>
                  <a:pt x="2455" y="19766"/>
                  <a:pt x="2227" y="19007"/>
                  <a:pt x="2607" y="17994"/>
                </a:cubicBezTo>
                <a:cubicBezTo>
                  <a:pt x="2936" y="17210"/>
                  <a:pt x="3341" y="16476"/>
                  <a:pt x="3847" y="15843"/>
                </a:cubicBezTo>
                <a:close/>
                <a:moveTo>
                  <a:pt x="43555" y="25030"/>
                </a:moveTo>
                <a:cubicBezTo>
                  <a:pt x="43631" y="25587"/>
                  <a:pt x="43681" y="26194"/>
                  <a:pt x="43783" y="26776"/>
                </a:cubicBezTo>
                <a:cubicBezTo>
                  <a:pt x="43884" y="27535"/>
                  <a:pt x="44137" y="28598"/>
                  <a:pt x="43808" y="29332"/>
                </a:cubicBezTo>
                <a:cubicBezTo>
                  <a:pt x="43454" y="30091"/>
                  <a:pt x="42163" y="30117"/>
                  <a:pt x="41429" y="30319"/>
                </a:cubicBezTo>
                <a:cubicBezTo>
                  <a:pt x="39278" y="30851"/>
                  <a:pt x="37000" y="30901"/>
                  <a:pt x="34824" y="31002"/>
                </a:cubicBezTo>
                <a:cubicBezTo>
                  <a:pt x="34597" y="31014"/>
                  <a:pt x="34371" y="31019"/>
                  <a:pt x="34145" y="31019"/>
                </a:cubicBezTo>
                <a:cubicBezTo>
                  <a:pt x="32305" y="31019"/>
                  <a:pt x="30494" y="30685"/>
                  <a:pt x="28623" y="30572"/>
                </a:cubicBezTo>
                <a:cubicBezTo>
                  <a:pt x="28182" y="30548"/>
                  <a:pt x="27710" y="30521"/>
                  <a:pt x="27232" y="30521"/>
                </a:cubicBezTo>
                <a:cubicBezTo>
                  <a:pt x="26229" y="30521"/>
                  <a:pt x="25202" y="30640"/>
                  <a:pt x="24397" y="31154"/>
                </a:cubicBezTo>
                <a:cubicBezTo>
                  <a:pt x="23461" y="31762"/>
                  <a:pt x="23030" y="32901"/>
                  <a:pt x="23714" y="33812"/>
                </a:cubicBezTo>
                <a:cubicBezTo>
                  <a:pt x="24574" y="34900"/>
                  <a:pt x="26219" y="35305"/>
                  <a:pt x="27510" y="35457"/>
                </a:cubicBezTo>
                <a:cubicBezTo>
                  <a:pt x="27920" y="35506"/>
                  <a:pt x="28326" y="35528"/>
                  <a:pt x="28731" y="35528"/>
                </a:cubicBezTo>
                <a:cubicBezTo>
                  <a:pt x="30001" y="35528"/>
                  <a:pt x="31248" y="35308"/>
                  <a:pt x="32495" y="35001"/>
                </a:cubicBezTo>
                <a:cubicBezTo>
                  <a:pt x="34469" y="34520"/>
                  <a:pt x="36443" y="33989"/>
                  <a:pt x="38392" y="33483"/>
                </a:cubicBezTo>
                <a:cubicBezTo>
                  <a:pt x="39404" y="33230"/>
                  <a:pt x="40417" y="33027"/>
                  <a:pt x="41404" y="32749"/>
                </a:cubicBezTo>
                <a:cubicBezTo>
                  <a:pt x="41733" y="32647"/>
                  <a:pt x="42036" y="32572"/>
                  <a:pt x="42391" y="32470"/>
                </a:cubicBezTo>
                <a:cubicBezTo>
                  <a:pt x="42503" y="32448"/>
                  <a:pt x="42696" y="32365"/>
                  <a:pt x="42827" y="32365"/>
                </a:cubicBezTo>
                <a:cubicBezTo>
                  <a:pt x="42843" y="32365"/>
                  <a:pt x="42858" y="32366"/>
                  <a:pt x="42872" y="32369"/>
                </a:cubicBezTo>
                <a:cubicBezTo>
                  <a:pt x="43201" y="32521"/>
                  <a:pt x="43049" y="32647"/>
                  <a:pt x="43023" y="33002"/>
                </a:cubicBezTo>
                <a:cubicBezTo>
                  <a:pt x="42897" y="33761"/>
                  <a:pt x="42745" y="34520"/>
                  <a:pt x="42543" y="35305"/>
                </a:cubicBezTo>
                <a:lnTo>
                  <a:pt x="42492" y="35305"/>
                </a:lnTo>
                <a:cubicBezTo>
                  <a:pt x="40417" y="35431"/>
                  <a:pt x="38519" y="36317"/>
                  <a:pt x="36494" y="36595"/>
                </a:cubicBezTo>
                <a:cubicBezTo>
                  <a:pt x="35355" y="36773"/>
                  <a:pt x="34216" y="36975"/>
                  <a:pt x="33052" y="37076"/>
                </a:cubicBezTo>
                <a:cubicBezTo>
                  <a:pt x="32853" y="37095"/>
                  <a:pt x="32656" y="37104"/>
                  <a:pt x="32460" y="37104"/>
                </a:cubicBezTo>
                <a:cubicBezTo>
                  <a:pt x="31608" y="37104"/>
                  <a:pt x="30773" y="36947"/>
                  <a:pt x="29889" y="36823"/>
                </a:cubicBezTo>
                <a:cubicBezTo>
                  <a:pt x="28876" y="36671"/>
                  <a:pt x="27839" y="36697"/>
                  <a:pt x="26801" y="36595"/>
                </a:cubicBezTo>
                <a:cubicBezTo>
                  <a:pt x="25789" y="36469"/>
                  <a:pt x="24802" y="36216"/>
                  <a:pt x="23790" y="36165"/>
                </a:cubicBezTo>
                <a:cubicBezTo>
                  <a:pt x="22701" y="36089"/>
                  <a:pt x="21613" y="35937"/>
                  <a:pt x="20626" y="35457"/>
                </a:cubicBezTo>
                <a:cubicBezTo>
                  <a:pt x="19512" y="34925"/>
                  <a:pt x="18829" y="33913"/>
                  <a:pt x="18070" y="32976"/>
                </a:cubicBezTo>
                <a:cubicBezTo>
                  <a:pt x="18576" y="31888"/>
                  <a:pt x="19006" y="30775"/>
                  <a:pt x="19411" y="29636"/>
                </a:cubicBezTo>
                <a:cubicBezTo>
                  <a:pt x="19649" y="29699"/>
                  <a:pt x="19892" y="29720"/>
                  <a:pt x="20137" y="29720"/>
                </a:cubicBezTo>
                <a:cubicBezTo>
                  <a:pt x="20633" y="29720"/>
                  <a:pt x="21140" y="29634"/>
                  <a:pt x="21638" y="29634"/>
                </a:cubicBezTo>
                <a:cubicBezTo>
                  <a:pt x="21680" y="29634"/>
                  <a:pt x="21723" y="29635"/>
                  <a:pt x="21765" y="29636"/>
                </a:cubicBezTo>
                <a:cubicBezTo>
                  <a:pt x="22748" y="29680"/>
                  <a:pt x="23731" y="29742"/>
                  <a:pt x="24714" y="29742"/>
                </a:cubicBezTo>
                <a:cubicBezTo>
                  <a:pt x="24870" y="29742"/>
                  <a:pt x="25026" y="29741"/>
                  <a:pt x="25181" y="29737"/>
                </a:cubicBezTo>
                <a:cubicBezTo>
                  <a:pt x="27333" y="29686"/>
                  <a:pt x="29509" y="29433"/>
                  <a:pt x="31635" y="28953"/>
                </a:cubicBezTo>
                <a:cubicBezTo>
                  <a:pt x="33634" y="28497"/>
                  <a:pt x="35532" y="27687"/>
                  <a:pt x="37380" y="26852"/>
                </a:cubicBezTo>
                <a:cubicBezTo>
                  <a:pt x="39379" y="25966"/>
                  <a:pt x="41378" y="25334"/>
                  <a:pt x="43555" y="25030"/>
                </a:cubicBezTo>
                <a:close/>
                <a:moveTo>
                  <a:pt x="532" y="28573"/>
                </a:moveTo>
                <a:cubicBezTo>
                  <a:pt x="684" y="28953"/>
                  <a:pt x="962" y="29332"/>
                  <a:pt x="1190" y="29636"/>
                </a:cubicBezTo>
                <a:cubicBezTo>
                  <a:pt x="1696" y="30319"/>
                  <a:pt x="2177" y="31028"/>
                  <a:pt x="2683" y="31711"/>
                </a:cubicBezTo>
                <a:cubicBezTo>
                  <a:pt x="3974" y="33356"/>
                  <a:pt x="5948" y="34191"/>
                  <a:pt x="7846" y="35001"/>
                </a:cubicBezTo>
                <a:cubicBezTo>
                  <a:pt x="8586" y="35297"/>
                  <a:pt x="9422" y="35761"/>
                  <a:pt x="10237" y="35761"/>
                </a:cubicBezTo>
                <a:cubicBezTo>
                  <a:pt x="10258" y="35761"/>
                  <a:pt x="10279" y="35761"/>
                  <a:pt x="10300" y="35760"/>
                </a:cubicBezTo>
                <a:cubicBezTo>
                  <a:pt x="10984" y="35710"/>
                  <a:pt x="11566" y="35406"/>
                  <a:pt x="12123" y="35052"/>
                </a:cubicBezTo>
                <a:cubicBezTo>
                  <a:pt x="12806" y="34621"/>
                  <a:pt x="13439" y="34039"/>
                  <a:pt x="14198" y="33685"/>
                </a:cubicBezTo>
                <a:cubicBezTo>
                  <a:pt x="15078" y="33299"/>
                  <a:pt x="16068" y="33167"/>
                  <a:pt x="17013" y="33167"/>
                </a:cubicBezTo>
                <a:cubicBezTo>
                  <a:pt x="17181" y="33167"/>
                  <a:pt x="17348" y="33171"/>
                  <a:pt x="17513" y="33179"/>
                </a:cubicBezTo>
                <a:cubicBezTo>
                  <a:pt x="16880" y="34546"/>
                  <a:pt x="16298" y="35937"/>
                  <a:pt x="15919" y="37405"/>
                </a:cubicBezTo>
                <a:cubicBezTo>
                  <a:pt x="15895" y="37403"/>
                  <a:pt x="15871" y="37401"/>
                  <a:pt x="15846" y="37401"/>
                </a:cubicBezTo>
                <a:cubicBezTo>
                  <a:pt x="15172" y="37401"/>
                  <a:pt x="14312" y="38379"/>
                  <a:pt x="13970" y="38721"/>
                </a:cubicBezTo>
                <a:cubicBezTo>
                  <a:pt x="13134" y="39558"/>
                  <a:pt x="12184" y="40733"/>
                  <a:pt x="10908" y="40733"/>
                </a:cubicBezTo>
                <a:cubicBezTo>
                  <a:pt x="10833" y="40733"/>
                  <a:pt x="10757" y="40729"/>
                  <a:pt x="10680" y="40721"/>
                </a:cubicBezTo>
                <a:cubicBezTo>
                  <a:pt x="9642" y="40594"/>
                  <a:pt x="8655" y="39835"/>
                  <a:pt x="7846" y="39177"/>
                </a:cubicBezTo>
                <a:cubicBezTo>
                  <a:pt x="7010" y="38494"/>
                  <a:pt x="6251" y="37785"/>
                  <a:pt x="5365" y="37178"/>
                </a:cubicBezTo>
                <a:cubicBezTo>
                  <a:pt x="4530" y="36595"/>
                  <a:pt x="3594" y="36266"/>
                  <a:pt x="3037" y="35330"/>
                </a:cubicBezTo>
                <a:cubicBezTo>
                  <a:pt x="2455" y="34444"/>
                  <a:pt x="2278" y="33407"/>
                  <a:pt x="1797" y="32470"/>
                </a:cubicBezTo>
                <a:cubicBezTo>
                  <a:pt x="1291" y="31407"/>
                  <a:pt x="253" y="30699"/>
                  <a:pt x="355" y="29433"/>
                </a:cubicBezTo>
                <a:cubicBezTo>
                  <a:pt x="405" y="29180"/>
                  <a:pt x="430" y="28877"/>
                  <a:pt x="532" y="28573"/>
                </a:cubicBezTo>
                <a:close/>
                <a:moveTo>
                  <a:pt x="17893" y="33305"/>
                </a:moveTo>
                <a:cubicBezTo>
                  <a:pt x="18525" y="34115"/>
                  <a:pt x="19158" y="34950"/>
                  <a:pt x="20044" y="35533"/>
                </a:cubicBezTo>
                <a:cubicBezTo>
                  <a:pt x="20879" y="36039"/>
                  <a:pt x="21866" y="36292"/>
                  <a:pt x="22828" y="36418"/>
                </a:cubicBezTo>
                <a:cubicBezTo>
                  <a:pt x="23941" y="36545"/>
                  <a:pt x="24979" y="36646"/>
                  <a:pt x="26067" y="36823"/>
                </a:cubicBezTo>
                <a:cubicBezTo>
                  <a:pt x="27181" y="37051"/>
                  <a:pt x="28269" y="36975"/>
                  <a:pt x="29383" y="37102"/>
                </a:cubicBezTo>
                <a:cubicBezTo>
                  <a:pt x="30390" y="37222"/>
                  <a:pt x="31398" y="37433"/>
                  <a:pt x="32406" y="37433"/>
                </a:cubicBezTo>
                <a:cubicBezTo>
                  <a:pt x="32461" y="37433"/>
                  <a:pt x="32516" y="37432"/>
                  <a:pt x="32571" y="37431"/>
                </a:cubicBezTo>
                <a:cubicBezTo>
                  <a:pt x="33710" y="37405"/>
                  <a:pt x="34900" y="37178"/>
                  <a:pt x="35988" y="36975"/>
                </a:cubicBezTo>
                <a:cubicBezTo>
                  <a:pt x="37127" y="36823"/>
                  <a:pt x="38215" y="36570"/>
                  <a:pt x="39328" y="36292"/>
                </a:cubicBezTo>
                <a:cubicBezTo>
                  <a:pt x="40341" y="36013"/>
                  <a:pt x="41378" y="35710"/>
                  <a:pt x="42416" y="35634"/>
                </a:cubicBezTo>
                <a:lnTo>
                  <a:pt x="42416" y="35634"/>
                </a:lnTo>
                <a:cubicBezTo>
                  <a:pt x="42138" y="36671"/>
                  <a:pt x="41733" y="37658"/>
                  <a:pt x="41125" y="38494"/>
                </a:cubicBezTo>
                <a:cubicBezTo>
                  <a:pt x="40012" y="40088"/>
                  <a:pt x="38240" y="40619"/>
                  <a:pt x="36418" y="40872"/>
                </a:cubicBezTo>
                <a:cubicBezTo>
                  <a:pt x="36232" y="40898"/>
                  <a:pt x="36045" y="40909"/>
                  <a:pt x="35859" y="40909"/>
                </a:cubicBezTo>
                <a:cubicBezTo>
                  <a:pt x="34347" y="40909"/>
                  <a:pt x="32835" y="40148"/>
                  <a:pt x="31483" y="39607"/>
                </a:cubicBezTo>
                <a:cubicBezTo>
                  <a:pt x="29965" y="39000"/>
                  <a:pt x="28471" y="38342"/>
                  <a:pt x="26928" y="37911"/>
                </a:cubicBezTo>
                <a:cubicBezTo>
                  <a:pt x="26132" y="37691"/>
                  <a:pt x="25165" y="37448"/>
                  <a:pt x="24265" y="37448"/>
                </a:cubicBezTo>
                <a:cubicBezTo>
                  <a:pt x="23819" y="37448"/>
                  <a:pt x="23390" y="37508"/>
                  <a:pt x="23005" y="37658"/>
                </a:cubicBezTo>
                <a:cubicBezTo>
                  <a:pt x="22625" y="37785"/>
                  <a:pt x="22043" y="38114"/>
                  <a:pt x="21942" y="38569"/>
                </a:cubicBezTo>
                <a:cubicBezTo>
                  <a:pt x="21866" y="39076"/>
                  <a:pt x="22296" y="39632"/>
                  <a:pt x="22549" y="39987"/>
                </a:cubicBezTo>
                <a:cubicBezTo>
                  <a:pt x="23461" y="41277"/>
                  <a:pt x="24397" y="42593"/>
                  <a:pt x="25688" y="43505"/>
                </a:cubicBezTo>
                <a:cubicBezTo>
                  <a:pt x="26877" y="44365"/>
                  <a:pt x="28244" y="44947"/>
                  <a:pt x="29661" y="45377"/>
                </a:cubicBezTo>
                <a:cubicBezTo>
                  <a:pt x="31146" y="45834"/>
                  <a:pt x="32744" y="46106"/>
                  <a:pt x="34331" y="46106"/>
                </a:cubicBezTo>
                <a:cubicBezTo>
                  <a:pt x="35558" y="46106"/>
                  <a:pt x="36778" y="45944"/>
                  <a:pt x="37937" y="45580"/>
                </a:cubicBezTo>
                <a:lnTo>
                  <a:pt x="37937" y="45580"/>
                </a:lnTo>
                <a:cubicBezTo>
                  <a:pt x="37203" y="46339"/>
                  <a:pt x="36494" y="47098"/>
                  <a:pt x="35709" y="47782"/>
                </a:cubicBezTo>
                <a:cubicBezTo>
                  <a:pt x="35203" y="48186"/>
                  <a:pt x="34722" y="48591"/>
                  <a:pt x="34191" y="48946"/>
                </a:cubicBezTo>
                <a:cubicBezTo>
                  <a:pt x="34166" y="48946"/>
                  <a:pt x="34140" y="48920"/>
                  <a:pt x="34090" y="48920"/>
                </a:cubicBezTo>
                <a:cubicBezTo>
                  <a:pt x="33959" y="48932"/>
                  <a:pt x="33830" y="48937"/>
                  <a:pt x="33701" y="48937"/>
                </a:cubicBezTo>
                <a:cubicBezTo>
                  <a:pt x="32105" y="48937"/>
                  <a:pt x="30632" y="48108"/>
                  <a:pt x="29180" y="47453"/>
                </a:cubicBezTo>
                <a:cubicBezTo>
                  <a:pt x="27611" y="46719"/>
                  <a:pt x="25991" y="45959"/>
                  <a:pt x="24599" y="44922"/>
                </a:cubicBezTo>
                <a:cubicBezTo>
                  <a:pt x="23309" y="43935"/>
                  <a:pt x="22448" y="42492"/>
                  <a:pt x="21132" y="41530"/>
                </a:cubicBezTo>
                <a:cubicBezTo>
                  <a:pt x="20297" y="40948"/>
                  <a:pt x="18601" y="40645"/>
                  <a:pt x="18247" y="39607"/>
                </a:cubicBezTo>
                <a:cubicBezTo>
                  <a:pt x="18222" y="39582"/>
                  <a:pt x="18222" y="39556"/>
                  <a:pt x="18171" y="39506"/>
                </a:cubicBezTo>
                <a:cubicBezTo>
                  <a:pt x="17994" y="38240"/>
                  <a:pt x="17387" y="37076"/>
                  <a:pt x="16805" y="35912"/>
                </a:cubicBezTo>
                <a:lnTo>
                  <a:pt x="16805" y="35887"/>
                </a:lnTo>
                <a:cubicBezTo>
                  <a:pt x="17108" y="35001"/>
                  <a:pt x="17488" y="34141"/>
                  <a:pt x="17893" y="33305"/>
                </a:cubicBezTo>
                <a:close/>
                <a:moveTo>
                  <a:pt x="18247" y="40265"/>
                </a:moveTo>
                <a:cubicBezTo>
                  <a:pt x="18854" y="40948"/>
                  <a:pt x="19993" y="41227"/>
                  <a:pt x="20677" y="41657"/>
                </a:cubicBezTo>
                <a:cubicBezTo>
                  <a:pt x="22246" y="42619"/>
                  <a:pt x="23157" y="44314"/>
                  <a:pt x="24599" y="45403"/>
                </a:cubicBezTo>
                <a:cubicBezTo>
                  <a:pt x="26118" y="46516"/>
                  <a:pt x="27864" y="47301"/>
                  <a:pt x="29585" y="48060"/>
                </a:cubicBezTo>
                <a:cubicBezTo>
                  <a:pt x="30901" y="48617"/>
                  <a:pt x="32192" y="49300"/>
                  <a:pt x="33634" y="49325"/>
                </a:cubicBezTo>
                <a:cubicBezTo>
                  <a:pt x="33179" y="49578"/>
                  <a:pt x="32748" y="49806"/>
                  <a:pt x="32242" y="49958"/>
                </a:cubicBezTo>
                <a:cubicBezTo>
                  <a:pt x="31559" y="50173"/>
                  <a:pt x="30933" y="50306"/>
                  <a:pt x="30309" y="50306"/>
                </a:cubicBezTo>
                <a:cubicBezTo>
                  <a:pt x="29686" y="50306"/>
                  <a:pt x="29066" y="50173"/>
                  <a:pt x="28396" y="49857"/>
                </a:cubicBezTo>
                <a:cubicBezTo>
                  <a:pt x="27130" y="49300"/>
                  <a:pt x="26042" y="48364"/>
                  <a:pt x="25030" y="47453"/>
                </a:cubicBezTo>
                <a:cubicBezTo>
                  <a:pt x="24473" y="46972"/>
                  <a:pt x="24017" y="46314"/>
                  <a:pt x="23283" y="46086"/>
                </a:cubicBezTo>
                <a:cubicBezTo>
                  <a:pt x="23173" y="46055"/>
                  <a:pt x="23065" y="46040"/>
                  <a:pt x="22960" y="46040"/>
                </a:cubicBezTo>
                <a:cubicBezTo>
                  <a:pt x="22461" y="46040"/>
                  <a:pt x="22042" y="46373"/>
                  <a:pt x="21917" y="46896"/>
                </a:cubicBezTo>
                <a:cubicBezTo>
                  <a:pt x="21740" y="47706"/>
                  <a:pt x="22195" y="48490"/>
                  <a:pt x="22651" y="49173"/>
                </a:cubicBezTo>
                <a:cubicBezTo>
                  <a:pt x="23764" y="50591"/>
                  <a:pt x="25409" y="51856"/>
                  <a:pt x="27231" y="52109"/>
                </a:cubicBezTo>
                <a:cubicBezTo>
                  <a:pt x="26573" y="52413"/>
                  <a:pt x="25915" y="52717"/>
                  <a:pt x="25207" y="52919"/>
                </a:cubicBezTo>
                <a:cubicBezTo>
                  <a:pt x="24296" y="51831"/>
                  <a:pt x="22524" y="51831"/>
                  <a:pt x="21284" y="51274"/>
                </a:cubicBezTo>
                <a:cubicBezTo>
                  <a:pt x="19361" y="50464"/>
                  <a:pt x="17361" y="48465"/>
                  <a:pt x="17007" y="46339"/>
                </a:cubicBezTo>
                <a:cubicBezTo>
                  <a:pt x="16678" y="44238"/>
                  <a:pt x="18196" y="42593"/>
                  <a:pt x="18247" y="40518"/>
                </a:cubicBezTo>
                <a:lnTo>
                  <a:pt x="18247" y="40265"/>
                </a:lnTo>
                <a:close/>
                <a:moveTo>
                  <a:pt x="16602" y="36342"/>
                </a:moveTo>
                <a:cubicBezTo>
                  <a:pt x="17463" y="38063"/>
                  <a:pt x="18323" y="39835"/>
                  <a:pt x="17690" y="41784"/>
                </a:cubicBezTo>
                <a:cubicBezTo>
                  <a:pt x="17387" y="42720"/>
                  <a:pt x="16880" y="43530"/>
                  <a:pt x="16703" y="44492"/>
                </a:cubicBezTo>
                <a:cubicBezTo>
                  <a:pt x="16526" y="45301"/>
                  <a:pt x="16526" y="46187"/>
                  <a:pt x="16805" y="46972"/>
                </a:cubicBezTo>
                <a:cubicBezTo>
                  <a:pt x="17336" y="48693"/>
                  <a:pt x="18779" y="50236"/>
                  <a:pt x="20272" y="51173"/>
                </a:cubicBezTo>
                <a:cubicBezTo>
                  <a:pt x="21006" y="51603"/>
                  <a:pt x="21790" y="51856"/>
                  <a:pt x="22575" y="52084"/>
                </a:cubicBezTo>
                <a:cubicBezTo>
                  <a:pt x="23309" y="52261"/>
                  <a:pt x="24220" y="52489"/>
                  <a:pt x="24802" y="53020"/>
                </a:cubicBezTo>
                <a:cubicBezTo>
                  <a:pt x="24212" y="53168"/>
                  <a:pt x="23608" y="53258"/>
                  <a:pt x="23001" y="53258"/>
                </a:cubicBezTo>
                <a:cubicBezTo>
                  <a:pt x="22462" y="53258"/>
                  <a:pt x="21921" y="53187"/>
                  <a:pt x="21385" y="53020"/>
                </a:cubicBezTo>
                <a:cubicBezTo>
                  <a:pt x="20145" y="52666"/>
                  <a:pt x="18981" y="52109"/>
                  <a:pt x="17766" y="51704"/>
                </a:cubicBezTo>
                <a:cubicBezTo>
                  <a:pt x="16577" y="51325"/>
                  <a:pt x="15337" y="51072"/>
                  <a:pt x="14426" y="50110"/>
                </a:cubicBezTo>
                <a:cubicBezTo>
                  <a:pt x="13186" y="48819"/>
                  <a:pt x="12452" y="46820"/>
                  <a:pt x="12958" y="45074"/>
                </a:cubicBezTo>
                <a:cubicBezTo>
                  <a:pt x="13540" y="43125"/>
                  <a:pt x="15893" y="42214"/>
                  <a:pt x="16400" y="40214"/>
                </a:cubicBezTo>
                <a:cubicBezTo>
                  <a:pt x="16526" y="39683"/>
                  <a:pt x="16653" y="38924"/>
                  <a:pt x="16526" y="38392"/>
                </a:cubicBezTo>
                <a:cubicBezTo>
                  <a:pt x="16551" y="38190"/>
                  <a:pt x="16450" y="37785"/>
                  <a:pt x="16248" y="37557"/>
                </a:cubicBezTo>
                <a:cubicBezTo>
                  <a:pt x="16349" y="37152"/>
                  <a:pt x="16476" y="36773"/>
                  <a:pt x="16602" y="36342"/>
                </a:cubicBezTo>
                <a:close/>
                <a:moveTo>
                  <a:pt x="32268" y="1"/>
                </a:moveTo>
                <a:cubicBezTo>
                  <a:pt x="31154" y="1"/>
                  <a:pt x="30294" y="861"/>
                  <a:pt x="29281" y="1215"/>
                </a:cubicBezTo>
                <a:cubicBezTo>
                  <a:pt x="29006" y="1313"/>
                  <a:pt x="28735" y="1342"/>
                  <a:pt x="28469" y="1342"/>
                </a:cubicBezTo>
                <a:cubicBezTo>
                  <a:pt x="28101" y="1342"/>
                  <a:pt x="27741" y="1287"/>
                  <a:pt x="27390" y="1287"/>
                </a:cubicBezTo>
                <a:cubicBezTo>
                  <a:pt x="26944" y="1287"/>
                  <a:pt x="26511" y="1375"/>
                  <a:pt x="26093" y="1772"/>
                </a:cubicBezTo>
                <a:cubicBezTo>
                  <a:pt x="25232" y="2607"/>
                  <a:pt x="24979" y="3923"/>
                  <a:pt x="24954" y="5062"/>
                </a:cubicBezTo>
                <a:cubicBezTo>
                  <a:pt x="24954" y="5644"/>
                  <a:pt x="25004" y="6201"/>
                  <a:pt x="25080" y="6732"/>
                </a:cubicBezTo>
                <a:cubicBezTo>
                  <a:pt x="25131" y="7416"/>
                  <a:pt x="25688" y="9440"/>
                  <a:pt x="24928" y="9845"/>
                </a:cubicBezTo>
                <a:cubicBezTo>
                  <a:pt x="24886" y="9868"/>
                  <a:pt x="24845" y="9879"/>
                  <a:pt x="24804" y="9879"/>
                </a:cubicBezTo>
                <a:cubicBezTo>
                  <a:pt x="24120" y="9879"/>
                  <a:pt x="23712" y="6803"/>
                  <a:pt x="23688" y="6277"/>
                </a:cubicBezTo>
                <a:cubicBezTo>
                  <a:pt x="23612" y="5391"/>
                  <a:pt x="23714" y="4505"/>
                  <a:pt x="23790" y="3569"/>
                </a:cubicBezTo>
                <a:cubicBezTo>
                  <a:pt x="23815" y="2911"/>
                  <a:pt x="23790" y="2253"/>
                  <a:pt x="23815" y="1595"/>
                </a:cubicBezTo>
                <a:cubicBezTo>
                  <a:pt x="23836" y="1131"/>
                  <a:pt x="23892" y="385"/>
                  <a:pt x="23426" y="385"/>
                </a:cubicBezTo>
                <a:cubicBezTo>
                  <a:pt x="23333" y="385"/>
                  <a:pt x="23220" y="414"/>
                  <a:pt x="23081" y="481"/>
                </a:cubicBezTo>
                <a:cubicBezTo>
                  <a:pt x="22195" y="962"/>
                  <a:pt x="21309" y="1899"/>
                  <a:pt x="21056" y="2860"/>
                </a:cubicBezTo>
                <a:cubicBezTo>
                  <a:pt x="20778" y="3949"/>
                  <a:pt x="20803" y="5138"/>
                  <a:pt x="20879" y="6277"/>
                </a:cubicBezTo>
                <a:cubicBezTo>
                  <a:pt x="20955" y="7972"/>
                  <a:pt x="20930" y="9693"/>
                  <a:pt x="20904" y="11389"/>
                </a:cubicBezTo>
                <a:cubicBezTo>
                  <a:pt x="20879" y="12781"/>
                  <a:pt x="20930" y="14198"/>
                  <a:pt x="20930" y="15590"/>
                </a:cubicBezTo>
                <a:cubicBezTo>
                  <a:pt x="20930" y="16324"/>
                  <a:pt x="20778" y="17083"/>
                  <a:pt x="20145" y="17539"/>
                </a:cubicBezTo>
                <a:cubicBezTo>
                  <a:pt x="19961" y="17666"/>
                  <a:pt x="19801" y="17720"/>
                  <a:pt x="19661" y="17720"/>
                </a:cubicBezTo>
                <a:cubicBezTo>
                  <a:pt x="19051" y="17720"/>
                  <a:pt x="18831" y="16682"/>
                  <a:pt x="18728" y="16147"/>
                </a:cubicBezTo>
                <a:cubicBezTo>
                  <a:pt x="18424" y="14628"/>
                  <a:pt x="18652" y="13110"/>
                  <a:pt x="18930" y="11617"/>
                </a:cubicBezTo>
                <a:cubicBezTo>
                  <a:pt x="19234" y="10073"/>
                  <a:pt x="19386" y="8479"/>
                  <a:pt x="19639" y="6935"/>
                </a:cubicBezTo>
                <a:cubicBezTo>
                  <a:pt x="19766" y="6049"/>
                  <a:pt x="19993" y="5163"/>
                  <a:pt x="20196" y="4278"/>
                </a:cubicBezTo>
                <a:cubicBezTo>
                  <a:pt x="20272" y="4024"/>
                  <a:pt x="20424" y="3645"/>
                  <a:pt x="20272" y="3392"/>
                </a:cubicBezTo>
                <a:cubicBezTo>
                  <a:pt x="20182" y="3258"/>
                  <a:pt x="20058" y="3211"/>
                  <a:pt x="19924" y="3211"/>
                </a:cubicBezTo>
                <a:cubicBezTo>
                  <a:pt x="19831" y="3211"/>
                  <a:pt x="19733" y="3234"/>
                  <a:pt x="19639" y="3265"/>
                </a:cubicBezTo>
                <a:cubicBezTo>
                  <a:pt x="18981" y="3442"/>
                  <a:pt x="18348" y="3822"/>
                  <a:pt x="17716" y="4126"/>
                </a:cubicBezTo>
                <a:cubicBezTo>
                  <a:pt x="16526" y="4657"/>
                  <a:pt x="15362" y="5290"/>
                  <a:pt x="14552" y="6327"/>
                </a:cubicBezTo>
                <a:cubicBezTo>
                  <a:pt x="13793" y="7314"/>
                  <a:pt x="13995" y="8580"/>
                  <a:pt x="14071" y="9744"/>
                </a:cubicBezTo>
                <a:cubicBezTo>
                  <a:pt x="14173" y="11237"/>
                  <a:pt x="14350" y="12680"/>
                  <a:pt x="14805" y="14122"/>
                </a:cubicBezTo>
                <a:cubicBezTo>
                  <a:pt x="15514" y="16451"/>
                  <a:pt x="16577" y="18678"/>
                  <a:pt x="17209" y="21031"/>
                </a:cubicBezTo>
                <a:cubicBezTo>
                  <a:pt x="17361" y="21639"/>
                  <a:pt x="17867" y="23182"/>
                  <a:pt x="17235" y="23663"/>
                </a:cubicBezTo>
                <a:cubicBezTo>
                  <a:pt x="17131" y="23744"/>
                  <a:pt x="17029" y="23779"/>
                  <a:pt x="16931" y="23779"/>
                </a:cubicBezTo>
                <a:cubicBezTo>
                  <a:pt x="16475" y="23779"/>
                  <a:pt x="16090" y="23039"/>
                  <a:pt x="15944" y="22727"/>
                </a:cubicBezTo>
                <a:cubicBezTo>
                  <a:pt x="15109" y="21132"/>
                  <a:pt x="14729" y="19310"/>
                  <a:pt x="14350" y="17564"/>
                </a:cubicBezTo>
                <a:cubicBezTo>
                  <a:pt x="13945" y="15641"/>
                  <a:pt x="13363" y="13743"/>
                  <a:pt x="13110" y="11769"/>
                </a:cubicBezTo>
                <a:cubicBezTo>
                  <a:pt x="13034" y="11009"/>
                  <a:pt x="12958" y="10200"/>
                  <a:pt x="13110" y="9390"/>
                </a:cubicBezTo>
                <a:cubicBezTo>
                  <a:pt x="13211" y="8959"/>
                  <a:pt x="13413" y="8555"/>
                  <a:pt x="13489" y="8074"/>
                </a:cubicBezTo>
                <a:cubicBezTo>
                  <a:pt x="13599" y="7548"/>
                  <a:pt x="13462" y="7022"/>
                  <a:pt x="12946" y="7022"/>
                </a:cubicBezTo>
                <a:cubicBezTo>
                  <a:pt x="12867" y="7022"/>
                  <a:pt x="12778" y="7034"/>
                  <a:pt x="12679" y="7061"/>
                </a:cubicBezTo>
                <a:cubicBezTo>
                  <a:pt x="10503" y="7593"/>
                  <a:pt x="9769" y="9719"/>
                  <a:pt x="9567" y="11667"/>
                </a:cubicBezTo>
                <a:cubicBezTo>
                  <a:pt x="9440" y="13009"/>
                  <a:pt x="9313" y="14325"/>
                  <a:pt x="9238" y="15691"/>
                </a:cubicBezTo>
                <a:cubicBezTo>
                  <a:pt x="9136" y="17058"/>
                  <a:pt x="9060" y="18450"/>
                  <a:pt x="9440" y="19766"/>
                </a:cubicBezTo>
                <a:cubicBezTo>
                  <a:pt x="9870" y="21132"/>
                  <a:pt x="10680" y="22297"/>
                  <a:pt x="11515" y="23435"/>
                </a:cubicBezTo>
                <a:cubicBezTo>
                  <a:pt x="11945" y="24068"/>
                  <a:pt x="12426" y="24676"/>
                  <a:pt x="12831" y="25334"/>
                </a:cubicBezTo>
                <a:cubicBezTo>
                  <a:pt x="13110" y="25789"/>
                  <a:pt x="13464" y="26295"/>
                  <a:pt x="13489" y="26801"/>
                </a:cubicBezTo>
                <a:cubicBezTo>
                  <a:pt x="13565" y="27308"/>
                  <a:pt x="13211" y="27687"/>
                  <a:pt x="12705" y="27738"/>
                </a:cubicBezTo>
                <a:cubicBezTo>
                  <a:pt x="12655" y="27745"/>
                  <a:pt x="12605" y="27749"/>
                  <a:pt x="12557" y="27749"/>
                </a:cubicBezTo>
                <a:cubicBezTo>
                  <a:pt x="12114" y="27749"/>
                  <a:pt x="11733" y="27455"/>
                  <a:pt x="11414" y="27181"/>
                </a:cubicBezTo>
                <a:cubicBezTo>
                  <a:pt x="10958" y="26725"/>
                  <a:pt x="10554" y="26270"/>
                  <a:pt x="10174" y="25789"/>
                </a:cubicBezTo>
                <a:cubicBezTo>
                  <a:pt x="9288" y="24676"/>
                  <a:pt x="8554" y="23486"/>
                  <a:pt x="7922" y="22221"/>
                </a:cubicBezTo>
                <a:cubicBezTo>
                  <a:pt x="6732" y="19715"/>
                  <a:pt x="6074" y="16931"/>
                  <a:pt x="6403" y="14148"/>
                </a:cubicBezTo>
                <a:cubicBezTo>
                  <a:pt x="6403" y="14072"/>
                  <a:pt x="6378" y="13996"/>
                  <a:pt x="6277" y="13945"/>
                </a:cubicBezTo>
                <a:cubicBezTo>
                  <a:pt x="6130" y="13895"/>
                  <a:pt x="5985" y="13871"/>
                  <a:pt x="5842" y="13871"/>
                </a:cubicBezTo>
                <a:cubicBezTo>
                  <a:pt x="4476" y="13871"/>
                  <a:pt x="3288" y="15995"/>
                  <a:pt x="2784" y="16957"/>
                </a:cubicBezTo>
                <a:cubicBezTo>
                  <a:pt x="2455" y="17539"/>
                  <a:pt x="2101" y="18247"/>
                  <a:pt x="2151" y="18931"/>
                </a:cubicBezTo>
                <a:cubicBezTo>
                  <a:pt x="2177" y="20095"/>
                  <a:pt x="2936" y="21132"/>
                  <a:pt x="3189" y="22246"/>
                </a:cubicBezTo>
                <a:cubicBezTo>
                  <a:pt x="3341" y="22980"/>
                  <a:pt x="3214" y="23562"/>
                  <a:pt x="3037" y="24271"/>
                </a:cubicBezTo>
                <a:cubicBezTo>
                  <a:pt x="2961" y="24549"/>
                  <a:pt x="2911" y="24777"/>
                  <a:pt x="2987" y="25055"/>
                </a:cubicBezTo>
                <a:cubicBezTo>
                  <a:pt x="3290" y="25966"/>
                  <a:pt x="4353" y="26599"/>
                  <a:pt x="5138" y="27054"/>
                </a:cubicBezTo>
                <a:cubicBezTo>
                  <a:pt x="6201" y="27611"/>
                  <a:pt x="7339" y="28067"/>
                  <a:pt x="8251" y="28851"/>
                </a:cubicBezTo>
                <a:cubicBezTo>
                  <a:pt x="8782" y="29307"/>
                  <a:pt x="9642" y="30319"/>
                  <a:pt x="9136" y="31028"/>
                </a:cubicBezTo>
                <a:cubicBezTo>
                  <a:pt x="8828" y="31512"/>
                  <a:pt x="8080" y="31671"/>
                  <a:pt x="7508" y="31671"/>
                </a:cubicBezTo>
                <a:cubicBezTo>
                  <a:pt x="7422" y="31671"/>
                  <a:pt x="7340" y="31667"/>
                  <a:pt x="7264" y="31660"/>
                </a:cubicBezTo>
                <a:cubicBezTo>
                  <a:pt x="5821" y="31610"/>
                  <a:pt x="4328" y="30471"/>
                  <a:pt x="3341" y="29459"/>
                </a:cubicBezTo>
                <a:cubicBezTo>
                  <a:pt x="2784" y="28851"/>
                  <a:pt x="2202" y="28219"/>
                  <a:pt x="2025" y="27409"/>
                </a:cubicBezTo>
                <a:cubicBezTo>
                  <a:pt x="1924" y="26928"/>
                  <a:pt x="1898" y="26422"/>
                  <a:pt x="1696" y="25941"/>
                </a:cubicBezTo>
                <a:cubicBezTo>
                  <a:pt x="1682" y="25874"/>
                  <a:pt x="1620" y="25843"/>
                  <a:pt x="1552" y="25843"/>
                </a:cubicBezTo>
                <a:cubicBezTo>
                  <a:pt x="1492" y="25843"/>
                  <a:pt x="1428" y="25868"/>
                  <a:pt x="1392" y="25916"/>
                </a:cubicBezTo>
                <a:cubicBezTo>
                  <a:pt x="684" y="26827"/>
                  <a:pt x="253" y="28067"/>
                  <a:pt x="127" y="29206"/>
                </a:cubicBezTo>
                <a:cubicBezTo>
                  <a:pt x="0" y="30243"/>
                  <a:pt x="532" y="31002"/>
                  <a:pt x="1139" y="31787"/>
                </a:cubicBezTo>
                <a:cubicBezTo>
                  <a:pt x="1949" y="32875"/>
                  <a:pt x="2075" y="34267"/>
                  <a:pt x="2835" y="35406"/>
                </a:cubicBezTo>
                <a:cubicBezTo>
                  <a:pt x="3442" y="36317"/>
                  <a:pt x="4328" y="36722"/>
                  <a:pt x="5214" y="37304"/>
                </a:cubicBezTo>
                <a:cubicBezTo>
                  <a:pt x="6960" y="38418"/>
                  <a:pt x="8352" y="40366"/>
                  <a:pt x="10452" y="40898"/>
                </a:cubicBezTo>
                <a:cubicBezTo>
                  <a:pt x="10652" y="40946"/>
                  <a:pt x="10846" y="40968"/>
                  <a:pt x="11034" y="40968"/>
                </a:cubicBezTo>
                <a:cubicBezTo>
                  <a:pt x="12139" y="40968"/>
                  <a:pt x="13062" y="40208"/>
                  <a:pt x="13818" y="39430"/>
                </a:cubicBezTo>
                <a:cubicBezTo>
                  <a:pt x="14223" y="39000"/>
                  <a:pt x="14628" y="38569"/>
                  <a:pt x="15084" y="38215"/>
                </a:cubicBezTo>
                <a:cubicBezTo>
                  <a:pt x="15261" y="38063"/>
                  <a:pt x="15590" y="37734"/>
                  <a:pt x="15843" y="37709"/>
                </a:cubicBezTo>
                <a:cubicBezTo>
                  <a:pt x="15884" y="37701"/>
                  <a:pt x="15920" y="37698"/>
                  <a:pt x="15950" y="37698"/>
                </a:cubicBezTo>
                <a:cubicBezTo>
                  <a:pt x="16123" y="37698"/>
                  <a:pt x="16133" y="37815"/>
                  <a:pt x="16197" y="37987"/>
                </a:cubicBezTo>
                <a:cubicBezTo>
                  <a:pt x="16476" y="38721"/>
                  <a:pt x="16349" y="39885"/>
                  <a:pt x="15969" y="40594"/>
                </a:cubicBezTo>
                <a:cubicBezTo>
                  <a:pt x="15387" y="41632"/>
                  <a:pt x="14375" y="42391"/>
                  <a:pt x="13666" y="43302"/>
                </a:cubicBezTo>
                <a:cubicBezTo>
                  <a:pt x="11414" y="46061"/>
                  <a:pt x="12983" y="50439"/>
                  <a:pt x="16273" y="51502"/>
                </a:cubicBezTo>
                <a:cubicBezTo>
                  <a:pt x="17463" y="51907"/>
                  <a:pt x="18652" y="52261"/>
                  <a:pt x="19816" y="52717"/>
                </a:cubicBezTo>
                <a:cubicBezTo>
                  <a:pt x="20803" y="53096"/>
                  <a:pt x="21714" y="53476"/>
                  <a:pt x="22777" y="53526"/>
                </a:cubicBezTo>
                <a:cubicBezTo>
                  <a:pt x="22914" y="53536"/>
                  <a:pt x="23050" y="53540"/>
                  <a:pt x="23186" y="53540"/>
                </a:cubicBezTo>
                <a:cubicBezTo>
                  <a:pt x="24893" y="53540"/>
                  <a:pt x="26565" y="52830"/>
                  <a:pt x="28041" y="52033"/>
                </a:cubicBezTo>
                <a:cubicBezTo>
                  <a:pt x="28218" y="51983"/>
                  <a:pt x="28168" y="51704"/>
                  <a:pt x="27991" y="51704"/>
                </a:cubicBezTo>
                <a:cubicBezTo>
                  <a:pt x="26751" y="51654"/>
                  <a:pt x="25586" y="51147"/>
                  <a:pt x="24599" y="50388"/>
                </a:cubicBezTo>
                <a:cubicBezTo>
                  <a:pt x="23739" y="49730"/>
                  <a:pt x="22676" y="48718"/>
                  <a:pt x="22398" y="47655"/>
                </a:cubicBezTo>
                <a:cubicBezTo>
                  <a:pt x="22243" y="47058"/>
                  <a:pt x="22416" y="46288"/>
                  <a:pt x="23036" y="46288"/>
                </a:cubicBezTo>
                <a:cubicBezTo>
                  <a:pt x="23126" y="46288"/>
                  <a:pt x="23225" y="46304"/>
                  <a:pt x="23334" y="46339"/>
                </a:cubicBezTo>
                <a:cubicBezTo>
                  <a:pt x="23739" y="46466"/>
                  <a:pt x="24093" y="46845"/>
                  <a:pt x="24372" y="47149"/>
                </a:cubicBezTo>
                <a:cubicBezTo>
                  <a:pt x="25055" y="47782"/>
                  <a:pt x="25738" y="48364"/>
                  <a:pt x="26472" y="48920"/>
                </a:cubicBezTo>
                <a:cubicBezTo>
                  <a:pt x="27358" y="49578"/>
                  <a:pt x="28345" y="50135"/>
                  <a:pt x="29383" y="50464"/>
                </a:cubicBezTo>
                <a:cubicBezTo>
                  <a:pt x="29721" y="50561"/>
                  <a:pt x="30048" y="50602"/>
                  <a:pt x="30371" y="50602"/>
                </a:cubicBezTo>
                <a:cubicBezTo>
                  <a:pt x="30894" y="50602"/>
                  <a:pt x="31407" y="50494"/>
                  <a:pt x="31939" y="50338"/>
                </a:cubicBezTo>
                <a:cubicBezTo>
                  <a:pt x="34773" y="49604"/>
                  <a:pt x="36671" y="47402"/>
                  <a:pt x="38696" y="45327"/>
                </a:cubicBezTo>
                <a:cubicBezTo>
                  <a:pt x="38772" y="45276"/>
                  <a:pt x="38772" y="45150"/>
                  <a:pt x="38696" y="45074"/>
                </a:cubicBezTo>
                <a:cubicBezTo>
                  <a:pt x="38649" y="45042"/>
                  <a:pt x="38612" y="45021"/>
                  <a:pt x="38566" y="45021"/>
                </a:cubicBezTo>
                <a:cubicBezTo>
                  <a:pt x="38538" y="45021"/>
                  <a:pt x="38507" y="45029"/>
                  <a:pt x="38468" y="45048"/>
                </a:cubicBezTo>
                <a:cubicBezTo>
                  <a:pt x="37162" y="45560"/>
                  <a:pt x="35745" y="45783"/>
                  <a:pt x="34311" y="45783"/>
                </a:cubicBezTo>
                <a:cubicBezTo>
                  <a:pt x="32271" y="45783"/>
                  <a:pt x="30198" y="45331"/>
                  <a:pt x="28370" y="44618"/>
                </a:cubicBezTo>
                <a:cubicBezTo>
                  <a:pt x="26953" y="44036"/>
                  <a:pt x="25561" y="43251"/>
                  <a:pt x="24549" y="42113"/>
                </a:cubicBezTo>
                <a:cubicBezTo>
                  <a:pt x="24017" y="41505"/>
                  <a:pt x="23562" y="40822"/>
                  <a:pt x="23081" y="40189"/>
                </a:cubicBezTo>
                <a:cubicBezTo>
                  <a:pt x="22575" y="39506"/>
                  <a:pt x="21891" y="38595"/>
                  <a:pt x="23005" y="38089"/>
                </a:cubicBezTo>
                <a:cubicBezTo>
                  <a:pt x="23394" y="37921"/>
                  <a:pt x="23844" y="37854"/>
                  <a:pt x="24316" y="37854"/>
                </a:cubicBezTo>
                <a:cubicBezTo>
                  <a:pt x="25409" y="37854"/>
                  <a:pt x="26626" y="38211"/>
                  <a:pt x="27510" y="38494"/>
                </a:cubicBezTo>
                <a:cubicBezTo>
                  <a:pt x="28876" y="38949"/>
                  <a:pt x="30218" y="39556"/>
                  <a:pt x="31534" y="40063"/>
                </a:cubicBezTo>
                <a:cubicBezTo>
                  <a:pt x="32824" y="40569"/>
                  <a:pt x="34166" y="41201"/>
                  <a:pt x="35583" y="41277"/>
                </a:cubicBezTo>
                <a:cubicBezTo>
                  <a:pt x="35715" y="41287"/>
                  <a:pt x="35850" y="41292"/>
                  <a:pt x="35987" y="41292"/>
                </a:cubicBezTo>
                <a:cubicBezTo>
                  <a:pt x="37244" y="41292"/>
                  <a:pt x="38684" y="40889"/>
                  <a:pt x="39733" y="40341"/>
                </a:cubicBezTo>
                <a:cubicBezTo>
                  <a:pt x="40999" y="39683"/>
                  <a:pt x="41859" y="38367"/>
                  <a:pt x="42315" y="37051"/>
                </a:cubicBezTo>
                <a:cubicBezTo>
                  <a:pt x="42897" y="35533"/>
                  <a:pt x="43276" y="33938"/>
                  <a:pt x="43504" y="32369"/>
                </a:cubicBezTo>
                <a:cubicBezTo>
                  <a:pt x="43504" y="32293"/>
                  <a:pt x="43454" y="32217"/>
                  <a:pt x="43378" y="32167"/>
                </a:cubicBezTo>
                <a:cubicBezTo>
                  <a:pt x="43242" y="32133"/>
                  <a:pt x="43107" y="32118"/>
                  <a:pt x="42974" y="32118"/>
                </a:cubicBezTo>
                <a:cubicBezTo>
                  <a:pt x="42416" y="32118"/>
                  <a:pt x="41885" y="32373"/>
                  <a:pt x="41353" y="32496"/>
                </a:cubicBezTo>
                <a:cubicBezTo>
                  <a:pt x="40341" y="32749"/>
                  <a:pt x="39328" y="32926"/>
                  <a:pt x="38316" y="33230"/>
                </a:cubicBezTo>
                <a:cubicBezTo>
                  <a:pt x="36064" y="33786"/>
                  <a:pt x="33811" y="34444"/>
                  <a:pt x="31559" y="34925"/>
                </a:cubicBezTo>
                <a:cubicBezTo>
                  <a:pt x="30604" y="35131"/>
                  <a:pt x="29607" y="35268"/>
                  <a:pt x="28612" y="35268"/>
                </a:cubicBezTo>
                <a:cubicBezTo>
                  <a:pt x="27892" y="35268"/>
                  <a:pt x="27173" y="35196"/>
                  <a:pt x="26472" y="35026"/>
                </a:cubicBezTo>
                <a:cubicBezTo>
                  <a:pt x="25713" y="34824"/>
                  <a:pt x="24903" y="34546"/>
                  <a:pt x="24296" y="34039"/>
                </a:cubicBezTo>
                <a:cubicBezTo>
                  <a:pt x="23461" y="33356"/>
                  <a:pt x="23536" y="32293"/>
                  <a:pt x="24422" y="31635"/>
                </a:cubicBezTo>
                <a:cubicBezTo>
                  <a:pt x="25162" y="31081"/>
                  <a:pt x="26197" y="30934"/>
                  <a:pt x="27235" y="30934"/>
                </a:cubicBezTo>
                <a:cubicBezTo>
                  <a:pt x="28046" y="30934"/>
                  <a:pt x="28858" y="31023"/>
                  <a:pt x="29534" y="31078"/>
                </a:cubicBezTo>
                <a:cubicBezTo>
                  <a:pt x="31092" y="31218"/>
                  <a:pt x="32649" y="31464"/>
                  <a:pt x="34226" y="31464"/>
                </a:cubicBezTo>
                <a:cubicBezTo>
                  <a:pt x="34366" y="31464"/>
                  <a:pt x="34506" y="31462"/>
                  <a:pt x="34647" y="31458"/>
                </a:cubicBezTo>
                <a:cubicBezTo>
                  <a:pt x="36469" y="31382"/>
                  <a:pt x="38443" y="31331"/>
                  <a:pt x="40265" y="31002"/>
                </a:cubicBezTo>
                <a:cubicBezTo>
                  <a:pt x="41049" y="30876"/>
                  <a:pt x="41859" y="30648"/>
                  <a:pt x="42644" y="30471"/>
                </a:cubicBezTo>
                <a:cubicBezTo>
                  <a:pt x="43125" y="30370"/>
                  <a:pt x="43707" y="30218"/>
                  <a:pt x="44036" y="29813"/>
                </a:cubicBezTo>
                <a:cubicBezTo>
                  <a:pt x="44668" y="28927"/>
                  <a:pt x="44263" y="27409"/>
                  <a:pt x="44137" y="26447"/>
                </a:cubicBezTo>
                <a:cubicBezTo>
                  <a:pt x="43884" y="24676"/>
                  <a:pt x="43681" y="22853"/>
                  <a:pt x="43757" y="21082"/>
                </a:cubicBezTo>
                <a:cubicBezTo>
                  <a:pt x="43757" y="20969"/>
                  <a:pt x="43656" y="20876"/>
                  <a:pt x="43544" y="20876"/>
                </a:cubicBezTo>
                <a:cubicBezTo>
                  <a:pt x="43531" y="20876"/>
                  <a:pt x="43517" y="20877"/>
                  <a:pt x="43504" y="20879"/>
                </a:cubicBezTo>
                <a:cubicBezTo>
                  <a:pt x="41404" y="21664"/>
                  <a:pt x="39278" y="22398"/>
                  <a:pt x="37329" y="23486"/>
                </a:cubicBezTo>
                <a:cubicBezTo>
                  <a:pt x="35532" y="24498"/>
                  <a:pt x="33786" y="25637"/>
                  <a:pt x="31913" y="26523"/>
                </a:cubicBezTo>
                <a:cubicBezTo>
                  <a:pt x="30370" y="27232"/>
                  <a:pt x="28725" y="27712"/>
                  <a:pt x="26978" y="27738"/>
                </a:cubicBezTo>
                <a:cubicBezTo>
                  <a:pt x="26320" y="27738"/>
                  <a:pt x="25510" y="27738"/>
                  <a:pt x="24878" y="27434"/>
                </a:cubicBezTo>
                <a:cubicBezTo>
                  <a:pt x="23865" y="26953"/>
                  <a:pt x="24549" y="25916"/>
                  <a:pt x="25106" y="25334"/>
                </a:cubicBezTo>
                <a:cubicBezTo>
                  <a:pt x="27712" y="22803"/>
                  <a:pt x="31331" y="23689"/>
                  <a:pt x="34596" y="23284"/>
                </a:cubicBezTo>
                <a:cubicBezTo>
                  <a:pt x="36216" y="23056"/>
                  <a:pt x="37835" y="22626"/>
                  <a:pt x="39253" y="21841"/>
                </a:cubicBezTo>
                <a:cubicBezTo>
                  <a:pt x="40138" y="21335"/>
                  <a:pt x="41505" y="20601"/>
                  <a:pt x="41657" y="19462"/>
                </a:cubicBezTo>
                <a:cubicBezTo>
                  <a:pt x="41758" y="18829"/>
                  <a:pt x="41505" y="18121"/>
                  <a:pt x="41328" y="17488"/>
                </a:cubicBezTo>
                <a:cubicBezTo>
                  <a:pt x="41151" y="16729"/>
                  <a:pt x="40898" y="15970"/>
                  <a:pt x="40670" y="15210"/>
                </a:cubicBezTo>
                <a:cubicBezTo>
                  <a:pt x="40366" y="14299"/>
                  <a:pt x="40240" y="13312"/>
                  <a:pt x="39809" y="12427"/>
                </a:cubicBezTo>
                <a:cubicBezTo>
                  <a:pt x="39627" y="12031"/>
                  <a:pt x="39425" y="11827"/>
                  <a:pt x="39162" y="11827"/>
                </a:cubicBezTo>
                <a:cubicBezTo>
                  <a:pt x="38988" y="11827"/>
                  <a:pt x="38786" y="11916"/>
                  <a:pt x="38544" y="12098"/>
                </a:cubicBezTo>
                <a:cubicBezTo>
                  <a:pt x="37785" y="12680"/>
                  <a:pt x="37253" y="13540"/>
                  <a:pt x="36570" y="14198"/>
                </a:cubicBezTo>
                <a:cubicBezTo>
                  <a:pt x="34318" y="16425"/>
                  <a:pt x="31255" y="18551"/>
                  <a:pt x="27991" y="18576"/>
                </a:cubicBezTo>
                <a:cubicBezTo>
                  <a:pt x="27459" y="18576"/>
                  <a:pt x="26447" y="18576"/>
                  <a:pt x="26649" y="17792"/>
                </a:cubicBezTo>
                <a:cubicBezTo>
                  <a:pt x="26852" y="17058"/>
                  <a:pt x="27738" y="16526"/>
                  <a:pt x="28345" y="16147"/>
                </a:cubicBezTo>
                <a:cubicBezTo>
                  <a:pt x="29028" y="15691"/>
                  <a:pt x="29762" y="15337"/>
                  <a:pt x="30445" y="14932"/>
                </a:cubicBezTo>
                <a:cubicBezTo>
                  <a:pt x="31205" y="14451"/>
                  <a:pt x="31913" y="13920"/>
                  <a:pt x="32647" y="13363"/>
                </a:cubicBezTo>
                <a:cubicBezTo>
                  <a:pt x="33457" y="12730"/>
                  <a:pt x="34292" y="12148"/>
                  <a:pt x="35127" y="11591"/>
                </a:cubicBezTo>
                <a:cubicBezTo>
                  <a:pt x="35709" y="11237"/>
                  <a:pt x="36317" y="10858"/>
                  <a:pt x="36772" y="10326"/>
                </a:cubicBezTo>
                <a:cubicBezTo>
                  <a:pt x="37506" y="9491"/>
                  <a:pt x="37380" y="8504"/>
                  <a:pt x="36848" y="7593"/>
                </a:cubicBezTo>
                <a:cubicBezTo>
                  <a:pt x="36241" y="6555"/>
                  <a:pt x="35330" y="5644"/>
                  <a:pt x="34545" y="4708"/>
                </a:cubicBezTo>
                <a:cubicBezTo>
                  <a:pt x="33913" y="3999"/>
                  <a:pt x="33179" y="3240"/>
                  <a:pt x="32799" y="2354"/>
                </a:cubicBezTo>
                <a:cubicBezTo>
                  <a:pt x="32521" y="1646"/>
                  <a:pt x="32470" y="912"/>
                  <a:pt x="32419" y="152"/>
                </a:cubicBezTo>
                <a:cubicBezTo>
                  <a:pt x="32419" y="102"/>
                  <a:pt x="32318" y="1"/>
                  <a:pt x="3226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/>
          <p:nvPr/>
        </p:nvSpPr>
        <p:spPr>
          <a:xfrm rot="7200045">
            <a:off x="1418970" y="4276254"/>
            <a:ext cx="1678610" cy="1468242"/>
          </a:xfrm>
          <a:custGeom>
            <a:rect b="b" l="l" r="r" t="t"/>
            <a:pathLst>
              <a:path extrusionOk="0" h="45226" w="46668">
                <a:moveTo>
                  <a:pt x="22247" y="3604"/>
                </a:moveTo>
                <a:cubicBezTo>
                  <a:pt x="22456" y="3797"/>
                  <a:pt x="22634" y="3997"/>
                  <a:pt x="22777" y="4177"/>
                </a:cubicBezTo>
                <a:cubicBezTo>
                  <a:pt x="22929" y="4379"/>
                  <a:pt x="23131" y="4683"/>
                  <a:pt x="23309" y="4986"/>
                </a:cubicBezTo>
                <a:cubicBezTo>
                  <a:pt x="23817" y="5813"/>
                  <a:pt x="24433" y="6782"/>
                  <a:pt x="25200" y="7105"/>
                </a:cubicBezTo>
                <a:lnTo>
                  <a:pt x="25200" y="7105"/>
                </a:lnTo>
                <a:cubicBezTo>
                  <a:pt x="24526" y="6657"/>
                  <a:pt x="24010" y="5891"/>
                  <a:pt x="23536" y="5189"/>
                </a:cubicBezTo>
                <a:cubicBezTo>
                  <a:pt x="23359" y="4885"/>
                  <a:pt x="23131" y="4582"/>
                  <a:pt x="22954" y="4328"/>
                </a:cubicBezTo>
                <a:cubicBezTo>
                  <a:pt x="22722" y="4037"/>
                  <a:pt x="22487" y="3796"/>
                  <a:pt x="22247" y="3604"/>
                </a:cubicBezTo>
                <a:close/>
                <a:moveTo>
                  <a:pt x="26983" y="4053"/>
                </a:moveTo>
                <a:cubicBezTo>
                  <a:pt x="26753" y="4053"/>
                  <a:pt x="26549" y="4175"/>
                  <a:pt x="26345" y="4379"/>
                </a:cubicBezTo>
                <a:cubicBezTo>
                  <a:pt x="26016" y="4733"/>
                  <a:pt x="25966" y="5265"/>
                  <a:pt x="25941" y="5746"/>
                </a:cubicBezTo>
                <a:lnTo>
                  <a:pt x="25941" y="6328"/>
                </a:lnTo>
                <a:lnTo>
                  <a:pt x="25941" y="6707"/>
                </a:lnTo>
                <a:lnTo>
                  <a:pt x="25941" y="6783"/>
                </a:lnTo>
                <a:lnTo>
                  <a:pt x="25941" y="6986"/>
                </a:lnTo>
                <a:lnTo>
                  <a:pt x="25941" y="7138"/>
                </a:lnTo>
                <a:cubicBezTo>
                  <a:pt x="25941" y="7214"/>
                  <a:pt x="25941" y="7239"/>
                  <a:pt x="25915" y="7239"/>
                </a:cubicBezTo>
                <a:lnTo>
                  <a:pt x="25814" y="7239"/>
                </a:lnTo>
                <a:cubicBezTo>
                  <a:pt x="25789" y="7239"/>
                  <a:pt x="25713" y="7239"/>
                  <a:pt x="25662" y="7214"/>
                </a:cubicBezTo>
                <a:cubicBezTo>
                  <a:pt x="25502" y="7205"/>
                  <a:pt x="25348" y="7167"/>
                  <a:pt x="25200" y="7105"/>
                </a:cubicBezTo>
                <a:lnTo>
                  <a:pt x="25200" y="7105"/>
                </a:lnTo>
                <a:cubicBezTo>
                  <a:pt x="25559" y="7344"/>
                  <a:pt x="25964" y="7492"/>
                  <a:pt x="26431" y="7492"/>
                </a:cubicBezTo>
                <a:cubicBezTo>
                  <a:pt x="26445" y="7492"/>
                  <a:pt x="26458" y="7492"/>
                  <a:pt x="26472" y="7492"/>
                </a:cubicBezTo>
                <a:cubicBezTo>
                  <a:pt x="26573" y="7492"/>
                  <a:pt x="26649" y="7416"/>
                  <a:pt x="26649" y="7365"/>
                </a:cubicBezTo>
                <a:cubicBezTo>
                  <a:pt x="26725" y="6986"/>
                  <a:pt x="26700" y="6606"/>
                  <a:pt x="26700" y="6201"/>
                </a:cubicBezTo>
                <a:cubicBezTo>
                  <a:pt x="26674" y="5771"/>
                  <a:pt x="26649" y="5341"/>
                  <a:pt x="26801" y="4936"/>
                </a:cubicBezTo>
                <a:cubicBezTo>
                  <a:pt x="26907" y="4618"/>
                  <a:pt x="27119" y="4318"/>
                  <a:pt x="27453" y="4318"/>
                </a:cubicBezTo>
                <a:cubicBezTo>
                  <a:pt x="27512" y="4318"/>
                  <a:pt x="27575" y="4327"/>
                  <a:pt x="27642" y="4347"/>
                </a:cubicBezTo>
                <a:lnTo>
                  <a:pt x="27642" y="4347"/>
                </a:lnTo>
                <a:cubicBezTo>
                  <a:pt x="27485" y="4212"/>
                  <a:pt x="27320" y="4115"/>
                  <a:pt x="27155" y="4075"/>
                </a:cubicBezTo>
                <a:cubicBezTo>
                  <a:pt x="27096" y="4061"/>
                  <a:pt x="27039" y="4053"/>
                  <a:pt x="26983" y="4053"/>
                </a:cubicBezTo>
                <a:close/>
                <a:moveTo>
                  <a:pt x="27642" y="4347"/>
                </a:moveTo>
                <a:cubicBezTo>
                  <a:pt x="27990" y="4648"/>
                  <a:pt x="28297" y="5132"/>
                  <a:pt x="28471" y="5569"/>
                </a:cubicBezTo>
                <a:cubicBezTo>
                  <a:pt x="28800" y="6277"/>
                  <a:pt x="28724" y="7112"/>
                  <a:pt x="28674" y="7872"/>
                </a:cubicBezTo>
                <a:cubicBezTo>
                  <a:pt x="28623" y="7973"/>
                  <a:pt x="28623" y="8099"/>
                  <a:pt x="28623" y="8175"/>
                </a:cubicBezTo>
                <a:cubicBezTo>
                  <a:pt x="28598" y="8428"/>
                  <a:pt x="28497" y="8732"/>
                  <a:pt x="28446" y="8985"/>
                </a:cubicBezTo>
                <a:cubicBezTo>
                  <a:pt x="28345" y="9289"/>
                  <a:pt x="28218" y="9643"/>
                  <a:pt x="28244" y="9947"/>
                </a:cubicBezTo>
                <a:cubicBezTo>
                  <a:pt x="28277" y="10397"/>
                  <a:pt x="28464" y="10584"/>
                  <a:pt x="28704" y="10680"/>
                </a:cubicBezTo>
                <a:lnTo>
                  <a:pt x="28704" y="10680"/>
                </a:lnTo>
                <a:cubicBezTo>
                  <a:pt x="28514" y="10431"/>
                  <a:pt x="28395" y="10112"/>
                  <a:pt x="28395" y="9770"/>
                </a:cubicBezTo>
                <a:cubicBezTo>
                  <a:pt x="28395" y="9491"/>
                  <a:pt x="28446" y="9263"/>
                  <a:pt x="28547" y="9010"/>
                </a:cubicBezTo>
                <a:cubicBezTo>
                  <a:pt x="28573" y="8884"/>
                  <a:pt x="28648" y="8757"/>
                  <a:pt x="28674" y="8605"/>
                </a:cubicBezTo>
                <a:cubicBezTo>
                  <a:pt x="28800" y="8049"/>
                  <a:pt x="28800" y="7416"/>
                  <a:pt x="28800" y="6783"/>
                </a:cubicBezTo>
                <a:cubicBezTo>
                  <a:pt x="28800" y="6227"/>
                  <a:pt x="28674" y="5720"/>
                  <a:pt x="28421" y="5240"/>
                </a:cubicBezTo>
                <a:cubicBezTo>
                  <a:pt x="28370" y="5138"/>
                  <a:pt x="28319" y="5088"/>
                  <a:pt x="28294" y="5012"/>
                </a:cubicBezTo>
                <a:lnTo>
                  <a:pt x="28269" y="4986"/>
                </a:lnTo>
                <a:cubicBezTo>
                  <a:pt x="28092" y="4759"/>
                  <a:pt x="27915" y="4455"/>
                  <a:pt x="27661" y="4354"/>
                </a:cubicBezTo>
                <a:cubicBezTo>
                  <a:pt x="27655" y="4352"/>
                  <a:pt x="27648" y="4349"/>
                  <a:pt x="27642" y="4347"/>
                </a:cubicBezTo>
                <a:close/>
                <a:moveTo>
                  <a:pt x="28704" y="10680"/>
                </a:moveTo>
                <a:cubicBezTo>
                  <a:pt x="28711" y="10689"/>
                  <a:pt x="28718" y="10698"/>
                  <a:pt x="28724" y="10706"/>
                </a:cubicBezTo>
                <a:cubicBezTo>
                  <a:pt x="28927" y="10934"/>
                  <a:pt x="29079" y="10934"/>
                  <a:pt x="29281" y="10959"/>
                </a:cubicBezTo>
                <a:cubicBezTo>
                  <a:pt x="29408" y="10959"/>
                  <a:pt x="29534" y="11010"/>
                  <a:pt x="29711" y="11060"/>
                </a:cubicBezTo>
                <a:cubicBezTo>
                  <a:pt x="29723" y="11068"/>
                  <a:pt x="29734" y="11076"/>
                  <a:pt x="29746" y="11083"/>
                </a:cubicBezTo>
                <a:lnTo>
                  <a:pt x="29746" y="11083"/>
                </a:lnTo>
                <a:cubicBezTo>
                  <a:pt x="29599" y="10879"/>
                  <a:pt x="29368" y="10822"/>
                  <a:pt x="29104" y="10782"/>
                </a:cubicBezTo>
                <a:cubicBezTo>
                  <a:pt x="28966" y="10756"/>
                  <a:pt x="28828" y="10730"/>
                  <a:pt x="28704" y="10680"/>
                </a:cubicBezTo>
                <a:close/>
                <a:moveTo>
                  <a:pt x="19183" y="4253"/>
                </a:moveTo>
                <a:lnTo>
                  <a:pt x="19209" y="4303"/>
                </a:lnTo>
                <a:cubicBezTo>
                  <a:pt x="19411" y="4455"/>
                  <a:pt x="19614" y="4607"/>
                  <a:pt x="19816" y="4733"/>
                </a:cubicBezTo>
                <a:cubicBezTo>
                  <a:pt x="20069" y="4885"/>
                  <a:pt x="20322" y="5088"/>
                  <a:pt x="20575" y="5315"/>
                </a:cubicBezTo>
                <a:cubicBezTo>
                  <a:pt x="20980" y="5695"/>
                  <a:pt x="21335" y="6125"/>
                  <a:pt x="21638" y="6581"/>
                </a:cubicBezTo>
                <a:cubicBezTo>
                  <a:pt x="21739" y="6707"/>
                  <a:pt x="21841" y="6859"/>
                  <a:pt x="21967" y="6986"/>
                </a:cubicBezTo>
                <a:cubicBezTo>
                  <a:pt x="22777" y="8049"/>
                  <a:pt x="23663" y="9036"/>
                  <a:pt x="24498" y="9947"/>
                </a:cubicBezTo>
                <a:cubicBezTo>
                  <a:pt x="24903" y="10428"/>
                  <a:pt x="25207" y="10807"/>
                  <a:pt x="25510" y="11187"/>
                </a:cubicBezTo>
                <a:lnTo>
                  <a:pt x="25561" y="11263"/>
                </a:lnTo>
                <a:lnTo>
                  <a:pt x="25561" y="11263"/>
                </a:lnTo>
                <a:lnTo>
                  <a:pt x="25510" y="11237"/>
                </a:lnTo>
                <a:cubicBezTo>
                  <a:pt x="24772" y="10816"/>
                  <a:pt x="24104" y="10605"/>
                  <a:pt x="23360" y="10605"/>
                </a:cubicBezTo>
                <a:cubicBezTo>
                  <a:pt x="23212" y="10605"/>
                  <a:pt x="23060" y="10613"/>
                  <a:pt x="22904" y="10630"/>
                </a:cubicBezTo>
                <a:cubicBezTo>
                  <a:pt x="22777" y="10630"/>
                  <a:pt x="22625" y="10655"/>
                  <a:pt x="22499" y="10655"/>
                </a:cubicBezTo>
                <a:cubicBezTo>
                  <a:pt x="22146" y="10691"/>
                  <a:pt x="21782" y="10738"/>
                  <a:pt x="21413" y="10738"/>
                </a:cubicBezTo>
                <a:cubicBezTo>
                  <a:pt x="21253" y="10738"/>
                  <a:pt x="21091" y="10729"/>
                  <a:pt x="20930" y="10706"/>
                </a:cubicBezTo>
                <a:cubicBezTo>
                  <a:pt x="19867" y="10504"/>
                  <a:pt x="19032" y="10175"/>
                  <a:pt x="18222" y="9820"/>
                </a:cubicBezTo>
                <a:lnTo>
                  <a:pt x="18171" y="9820"/>
                </a:lnTo>
                <a:cubicBezTo>
                  <a:pt x="18019" y="9263"/>
                  <a:pt x="17665" y="9061"/>
                  <a:pt x="17159" y="8808"/>
                </a:cubicBezTo>
                <a:cubicBezTo>
                  <a:pt x="16248" y="8352"/>
                  <a:pt x="15514" y="7467"/>
                  <a:pt x="15134" y="6454"/>
                </a:cubicBezTo>
                <a:cubicBezTo>
                  <a:pt x="15058" y="6252"/>
                  <a:pt x="15008" y="6075"/>
                  <a:pt x="15033" y="5872"/>
                </a:cubicBezTo>
                <a:cubicBezTo>
                  <a:pt x="15058" y="5695"/>
                  <a:pt x="15134" y="5569"/>
                  <a:pt x="15286" y="5467"/>
                </a:cubicBezTo>
                <a:cubicBezTo>
                  <a:pt x="15413" y="5388"/>
                  <a:pt x="15588" y="5349"/>
                  <a:pt x="15783" y="5349"/>
                </a:cubicBezTo>
                <a:cubicBezTo>
                  <a:pt x="15900" y="5349"/>
                  <a:pt x="16023" y="5363"/>
                  <a:pt x="16146" y="5391"/>
                </a:cubicBezTo>
                <a:cubicBezTo>
                  <a:pt x="16400" y="5467"/>
                  <a:pt x="16653" y="5619"/>
                  <a:pt x="16906" y="5746"/>
                </a:cubicBezTo>
                <a:lnTo>
                  <a:pt x="16956" y="5771"/>
                </a:lnTo>
                <a:cubicBezTo>
                  <a:pt x="17159" y="5872"/>
                  <a:pt x="17336" y="5999"/>
                  <a:pt x="17538" y="6125"/>
                </a:cubicBezTo>
                <a:cubicBezTo>
                  <a:pt x="18190" y="6525"/>
                  <a:pt x="18964" y="7029"/>
                  <a:pt x="19686" y="7029"/>
                </a:cubicBezTo>
                <a:cubicBezTo>
                  <a:pt x="19833" y="7029"/>
                  <a:pt x="19978" y="7008"/>
                  <a:pt x="20120" y="6960"/>
                </a:cubicBezTo>
                <a:cubicBezTo>
                  <a:pt x="20196" y="6910"/>
                  <a:pt x="20221" y="6885"/>
                  <a:pt x="20246" y="6859"/>
                </a:cubicBezTo>
                <a:cubicBezTo>
                  <a:pt x="20297" y="6783"/>
                  <a:pt x="20246" y="6758"/>
                  <a:pt x="20246" y="6707"/>
                </a:cubicBezTo>
                <a:cubicBezTo>
                  <a:pt x="20170" y="6530"/>
                  <a:pt x="20069" y="6378"/>
                  <a:pt x="19968" y="6201"/>
                </a:cubicBezTo>
                <a:cubicBezTo>
                  <a:pt x="19588" y="5594"/>
                  <a:pt x="19183" y="4885"/>
                  <a:pt x="19183" y="4303"/>
                </a:cubicBezTo>
                <a:lnTo>
                  <a:pt x="19183" y="4253"/>
                </a:lnTo>
                <a:close/>
                <a:moveTo>
                  <a:pt x="29746" y="11083"/>
                </a:moveTo>
                <a:cubicBezTo>
                  <a:pt x="29782" y="11133"/>
                  <a:pt x="29813" y="11192"/>
                  <a:pt x="29838" y="11263"/>
                </a:cubicBezTo>
                <a:cubicBezTo>
                  <a:pt x="29874" y="11371"/>
                  <a:pt x="29865" y="11476"/>
                  <a:pt x="29828" y="11578"/>
                </a:cubicBezTo>
                <a:lnTo>
                  <a:pt x="29828" y="11578"/>
                </a:lnTo>
                <a:cubicBezTo>
                  <a:pt x="29917" y="11489"/>
                  <a:pt x="29984" y="11409"/>
                  <a:pt x="29964" y="11313"/>
                </a:cubicBezTo>
                <a:cubicBezTo>
                  <a:pt x="29964" y="11220"/>
                  <a:pt x="29878" y="11170"/>
                  <a:pt x="29746" y="11083"/>
                </a:cubicBezTo>
                <a:close/>
                <a:moveTo>
                  <a:pt x="29828" y="11578"/>
                </a:moveTo>
                <a:cubicBezTo>
                  <a:pt x="29799" y="11607"/>
                  <a:pt x="29768" y="11636"/>
                  <a:pt x="29737" y="11668"/>
                </a:cubicBezTo>
                <a:cubicBezTo>
                  <a:pt x="29711" y="11693"/>
                  <a:pt x="29661" y="11769"/>
                  <a:pt x="29610" y="11820"/>
                </a:cubicBezTo>
                <a:cubicBezTo>
                  <a:pt x="29560" y="11921"/>
                  <a:pt x="29484" y="12022"/>
                  <a:pt x="29408" y="12073"/>
                </a:cubicBezTo>
                <a:cubicBezTo>
                  <a:pt x="29332" y="12174"/>
                  <a:pt x="29281" y="12275"/>
                  <a:pt x="29180" y="12351"/>
                </a:cubicBezTo>
                <a:cubicBezTo>
                  <a:pt x="29129" y="12427"/>
                  <a:pt x="29079" y="12452"/>
                  <a:pt x="29053" y="12528"/>
                </a:cubicBezTo>
                <a:cubicBezTo>
                  <a:pt x="28949" y="12653"/>
                  <a:pt x="28837" y="12782"/>
                  <a:pt x="28739" y="12919"/>
                </a:cubicBezTo>
                <a:lnTo>
                  <a:pt x="28739" y="12919"/>
                </a:lnTo>
                <a:cubicBezTo>
                  <a:pt x="28824" y="12810"/>
                  <a:pt x="28913" y="12705"/>
                  <a:pt x="29003" y="12604"/>
                </a:cubicBezTo>
                <a:cubicBezTo>
                  <a:pt x="29104" y="12528"/>
                  <a:pt x="29205" y="12402"/>
                  <a:pt x="29306" y="12300"/>
                </a:cubicBezTo>
                <a:cubicBezTo>
                  <a:pt x="29332" y="12224"/>
                  <a:pt x="29382" y="12174"/>
                  <a:pt x="29458" y="12098"/>
                </a:cubicBezTo>
                <a:cubicBezTo>
                  <a:pt x="29605" y="11935"/>
                  <a:pt x="29762" y="11761"/>
                  <a:pt x="29828" y="11578"/>
                </a:cubicBezTo>
                <a:close/>
                <a:moveTo>
                  <a:pt x="28739" y="12919"/>
                </a:moveTo>
                <a:cubicBezTo>
                  <a:pt x="28631" y="13056"/>
                  <a:pt x="28531" y="13197"/>
                  <a:pt x="28446" y="13338"/>
                </a:cubicBezTo>
                <a:cubicBezTo>
                  <a:pt x="28319" y="13591"/>
                  <a:pt x="28294" y="13869"/>
                  <a:pt x="28370" y="14123"/>
                </a:cubicBezTo>
                <a:cubicBezTo>
                  <a:pt x="28471" y="14350"/>
                  <a:pt x="28674" y="14477"/>
                  <a:pt x="28876" y="14553"/>
                </a:cubicBezTo>
                <a:cubicBezTo>
                  <a:pt x="28909" y="14558"/>
                  <a:pt x="28942" y="14562"/>
                  <a:pt x="28973" y="14564"/>
                </a:cubicBezTo>
                <a:lnTo>
                  <a:pt x="28973" y="14564"/>
                </a:lnTo>
                <a:cubicBezTo>
                  <a:pt x="28884" y="14506"/>
                  <a:pt x="28801" y="14436"/>
                  <a:pt x="28724" y="14350"/>
                </a:cubicBezTo>
                <a:cubicBezTo>
                  <a:pt x="28547" y="14123"/>
                  <a:pt x="28446" y="13844"/>
                  <a:pt x="28471" y="13566"/>
                </a:cubicBezTo>
                <a:cubicBezTo>
                  <a:pt x="28486" y="13327"/>
                  <a:pt x="28598" y="13115"/>
                  <a:pt x="28739" y="12919"/>
                </a:cubicBezTo>
                <a:close/>
                <a:moveTo>
                  <a:pt x="35508" y="16183"/>
                </a:moveTo>
                <a:lnTo>
                  <a:pt x="35508" y="16183"/>
                </a:lnTo>
                <a:cubicBezTo>
                  <a:pt x="35525" y="16195"/>
                  <a:pt x="35542" y="16207"/>
                  <a:pt x="35558" y="16220"/>
                </a:cubicBezTo>
                <a:lnTo>
                  <a:pt x="35558" y="16220"/>
                </a:lnTo>
                <a:lnTo>
                  <a:pt x="35558" y="16198"/>
                </a:lnTo>
                <a:lnTo>
                  <a:pt x="35532" y="16198"/>
                </a:lnTo>
                <a:cubicBezTo>
                  <a:pt x="35524" y="16193"/>
                  <a:pt x="35516" y="16188"/>
                  <a:pt x="35508" y="16183"/>
                </a:cubicBezTo>
                <a:close/>
                <a:moveTo>
                  <a:pt x="35869" y="17482"/>
                </a:moveTo>
                <a:cubicBezTo>
                  <a:pt x="35867" y="17493"/>
                  <a:pt x="35864" y="17503"/>
                  <a:pt x="35861" y="17514"/>
                </a:cubicBezTo>
                <a:cubicBezTo>
                  <a:pt x="35813" y="17678"/>
                  <a:pt x="35768" y="17849"/>
                  <a:pt x="35740" y="18014"/>
                </a:cubicBezTo>
                <a:lnTo>
                  <a:pt x="35740" y="18014"/>
                </a:lnTo>
                <a:cubicBezTo>
                  <a:pt x="35746" y="17999"/>
                  <a:pt x="35753" y="17984"/>
                  <a:pt x="35760" y="17969"/>
                </a:cubicBezTo>
                <a:cubicBezTo>
                  <a:pt x="35760" y="17893"/>
                  <a:pt x="35785" y="17868"/>
                  <a:pt x="35785" y="17843"/>
                </a:cubicBezTo>
                <a:cubicBezTo>
                  <a:pt x="35785" y="17792"/>
                  <a:pt x="35811" y="17767"/>
                  <a:pt x="35811" y="17742"/>
                </a:cubicBezTo>
                <a:cubicBezTo>
                  <a:pt x="35831" y="17653"/>
                  <a:pt x="35851" y="17567"/>
                  <a:pt x="35869" y="17482"/>
                </a:cubicBezTo>
                <a:close/>
                <a:moveTo>
                  <a:pt x="34908" y="16005"/>
                </a:moveTo>
                <a:cubicBezTo>
                  <a:pt x="34744" y="16005"/>
                  <a:pt x="34576" y="16036"/>
                  <a:pt x="34419" y="16097"/>
                </a:cubicBezTo>
                <a:cubicBezTo>
                  <a:pt x="33811" y="16350"/>
                  <a:pt x="33381" y="16881"/>
                  <a:pt x="32926" y="17413"/>
                </a:cubicBezTo>
                <a:cubicBezTo>
                  <a:pt x="32815" y="17589"/>
                  <a:pt x="32685" y="17728"/>
                  <a:pt x="32553" y="17895"/>
                </a:cubicBezTo>
                <a:lnTo>
                  <a:pt x="32553" y="17895"/>
                </a:lnTo>
                <a:cubicBezTo>
                  <a:pt x="32535" y="17861"/>
                  <a:pt x="32516" y="17826"/>
                  <a:pt x="32495" y="17792"/>
                </a:cubicBezTo>
                <a:cubicBezTo>
                  <a:pt x="32369" y="17615"/>
                  <a:pt x="32268" y="17413"/>
                  <a:pt x="32116" y="17286"/>
                </a:cubicBezTo>
                <a:cubicBezTo>
                  <a:pt x="32049" y="17231"/>
                  <a:pt x="31975" y="17199"/>
                  <a:pt x="31896" y="17184"/>
                </a:cubicBezTo>
                <a:lnTo>
                  <a:pt x="31896" y="17184"/>
                </a:lnTo>
                <a:cubicBezTo>
                  <a:pt x="32071" y="17331"/>
                  <a:pt x="32207" y="17549"/>
                  <a:pt x="32343" y="17767"/>
                </a:cubicBezTo>
                <a:cubicBezTo>
                  <a:pt x="32369" y="17843"/>
                  <a:pt x="32419" y="17893"/>
                  <a:pt x="32470" y="17969"/>
                </a:cubicBezTo>
                <a:lnTo>
                  <a:pt x="32470" y="17995"/>
                </a:lnTo>
                <a:lnTo>
                  <a:pt x="32495" y="17969"/>
                </a:lnTo>
                <a:cubicBezTo>
                  <a:pt x="32515" y="17944"/>
                  <a:pt x="32534" y="17919"/>
                  <a:pt x="32553" y="17895"/>
                </a:cubicBezTo>
                <a:lnTo>
                  <a:pt x="32553" y="17895"/>
                </a:lnTo>
                <a:cubicBezTo>
                  <a:pt x="32602" y="17985"/>
                  <a:pt x="32649" y="18073"/>
                  <a:pt x="32723" y="18146"/>
                </a:cubicBezTo>
                <a:cubicBezTo>
                  <a:pt x="32748" y="18172"/>
                  <a:pt x="32774" y="18172"/>
                  <a:pt x="32824" y="18172"/>
                </a:cubicBezTo>
                <a:cubicBezTo>
                  <a:pt x="32875" y="18172"/>
                  <a:pt x="32951" y="18146"/>
                  <a:pt x="32976" y="18121"/>
                </a:cubicBezTo>
                <a:cubicBezTo>
                  <a:pt x="33204" y="17893"/>
                  <a:pt x="33381" y="17666"/>
                  <a:pt x="33584" y="17463"/>
                </a:cubicBezTo>
                <a:lnTo>
                  <a:pt x="34140" y="16780"/>
                </a:lnTo>
                <a:cubicBezTo>
                  <a:pt x="34368" y="16577"/>
                  <a:pt x="34646" y="16248"/>
                  <a:pt x="35001" y="16147"/>
                </a:cubicBezTo>
                <a:cubicBezTo>
                  <a:pt x="35074" y="16126"/>
                  <a:pt x="35152" y="16114"/>
                  <a:pt x="35229" y="16114"/>
                </a:cubicBezTo>
                <a:cubicBezTo>
                  <a:pt x="35327" y="16114"/>
                  <a:pt x="35424" y="16134"/>
                  <a:pt x="35508" y="16183"/>
                </a:cubicBezTo>
                <a:lnTo>
                  <a:pt x="35508" y="16183"/>
                </a:lnTo>
                <a:cubicBezTo>
                  <a:pt x="35476" y="16160"/>
                  <a:pt x="35441" y="16140"/>
                  <a:pt x="35406" y="16122"/>
                </a:cubicBezTo>
                <a:cubicBezTo>
                  <a:pt x="35260" y="16042"/>
                  <a:pt x="35087" y="16005"/>
                  <a:pt x="34908" y="16005"/>
                </a:cubicBezTo>
                <a:close/>
                <a:moveTo>
                  <a:pt x="42883" y="1336"/>
                </a:moveTo>
                <a:cubicBezTo>
                  <a:pt x="42445" y="1812"/>
                  <a:pt x="41963" y="2223"/>
                  <a:pt x="41505" y="2633"/>
                </a:cubicBezTo>
                <a:cubicBezTo>
                  <a:pt x="41353" y="2759"/>
                  <a:pt x="41201" y="2911"/>
                  <a:pt x="41049" y="3038"/>
                </a:cubicBezTo>
                <a:cubicBezTo>
                  <a:pt x="40239" y="3721"/>
                  <a:pt x="39556" y="4556"/>
                  <a:pt x="38898" y="5366"/>
                </a:cubicBezTo>
                <a:lnTo>
                  <a:pt x="38797" y="5467"/>
                </a:lnTo>
                <a:cubicBezTo>
                  <a:pt x="37936" y="6505"/>
                  <a:pt x="37076" y="7593"/>
                  <a:pt x="36291" y="8656"/>
                </a:cubicBezTo>
                <a:cubicBezTo>
                  <a:pt x="35608" y="9592"/>
                  <a:pt x="34874" y="10529"/>
                  <a:pt x="34140" y="11415"/>
                </a:cubicBezTo>
                <a:cubicBezTo>
                  <a:pt x="33584" y="12123"/>
                  <a:pt x="32976" y="12781"/>
                  <a:pt x="32369" y="13414"/>
                </a:cubicBezTo>
                <a:cubicBezTo>
                  <a:pt x="31964" y="13819"/>
                  <a:pt x="31559" y="14249"/>
                  <a:pt x="31179" y="14705"/>
                </a:cubicBezTo>
                <a:cubicBezTo>
                  <a:pt x="30825" y="15084"/>
                  <a:pt x="30496" y="15514"/>
                  <a:pt x="30218" y="15945"/>
                </a:cubicBezTo>
                <a:cubicBezTo>
                  <a:pt x="29863" y="16400"/>
                  <a:pt x="29534" y="16881"/>
                  <a:pt x="29104" y="17337"/>
                </a:cubicBezTo>
                <a:lnTo>
                  <a:pt x="28952" y="17488"/>
                </a:lnTo>
                <a:cubicBezTo>
                  <a:pt x="28612" y="17829"/>
                  <a:pt x="28290" y="18169"/>
                  <a:pt x="28435" y="18629"/>
                </a:cubicBezTo>
                <a:lnTo>
                  <a:pt x="28435" y="18629"/>
                </a:lnTo>
                <a:cubicBezTo>
                  <a:pt x="28468" y="18240"/>
                  <a:pt x="28918" y="17753"/>
                  <a:pt x="29231" y="17463"/>
                </a:cubicBezTo>
                <a:cubicBezTo>
                  <a:pt x="29332" y="17362"/>
                  <a:pt x="29382" y="17286"/>
                  <a:pt x="29433" y="17235"/>
                </a:cubicBezTo>
                <a:cubicBezTo>
                  <a:pt x="29838" y="16755"/>
                  <a:pt x="30142" y="16375"/>
                  <a:pt x="30395" y="15995"/>
                </a:cubicBezTo>
                <a:cubicBezTo>
                  <a:pt x="30496" y="15869"/>
                  <a:pt x="30572" y="15768"/>
                  <a:pt x="30648" y="15641"/>
                </a:cubicBezTo>
                <a:cubicBezTo>
                  <a:pt x="30850" y="15388"/>
                  <a:pt x="31027" y="15135"/>
                  <a:pt x="31255" y="14882"/>
                </a:cubicBezTo>
                <a:cubicBezTo>
                  <a:pt x="32622" y="13566"/>
                  <a:pt x="33811" y="12047"/>
                  <a:pt x="34874" y="10706"/>
                </a:cubicBezTo>
                <a:cubicBezTo>
                  <a:pt x="35279" y="10175"/>
                  <a:pt x="35709" y="9618"/>
                  <a:pt x="36140" y="9061"/>
                </a:cubicBezTo>
                <a:cubicBezTo>
                  <a:pt x="37051" y="7872"/>
                  <a:pt x="37987" y="6631"/>
                  <a:pt x="38999" y="5467"/>
                </a:cubicBezTo>
                <a:cubicBezTo>
                  <a:pt x="39632" y="4733"/>
                  <a:pt x="40265" y="3974"/>
                  <a:pt x="40999" y="3341"/>
                </a:cubicBezTo>
                <a:cubicBezTo>
                  <a:pt x="41100" y="3291"/>
                  <a:pt x="41201" y="3190"/>
                  <a:pt x="41252" y="3114"/>
                </a:cubicBezTo>
                <a:cubicBezTo>
                  <a:pt x="41834" y="2658"/>
                  <a:pt x="42391" y="2152"/>
                  <a:pt x="42871" y="1570"/>
                </a:cubicBezTo>
                <a:cubicBezTo>
                  <a:pt x="42918" y="1477"/>
                  <a:pt x="42922" y="1406"/>
                  <a:pt x="42883" y="1336"/>
                </a:cubicBezTo>
                <a:close/>
                <a:moveTo>
                  <a:pt x="35740" y="18014"/>
                </a:moveTo>
                <a:lnTo>
                  <a:pt x="35740" y="18014"/>
                </a:lnTo>
                <a:cubicBezTo>
                  <a:pt x="35680" y="18164"/>
                  <a:pt x="35661" y="18363"/>
                  <a:pt x="35684" y="18501"/>
                </a:cubicBezTo>
                <a:cubicBezTo>
                  <a:pt x="35714" y="18597"/>
                  <a:pt x="35760" y="18667"/>
                  <a:pt x="35816" y="18718"/>
                </a:cubicBezTo>
                <a:lnTo>
                  <a:pt x="35816" y="18718"/>
                </a:lnTo>
                <a:cubicBezTo>
                  <a:pt x="35698" y="18533"/>
                  <a:pt x="35695" y="18281"/>
                  <a:pt x="35740" y="18014"/>
                </a:cubicBezTo>
                <a:close/>
                <a:moveTo>
                  <a:pt x="28435" y="18629"/>
                </a:moveTo>
                <a:cubicBezTo>
                  <a:pt x="28431" y="18681"/>
                  <a:pt x="28434" y="18731"/>
                  <a:pt x="28446" y="18779"/>
                </a:cubicBezTo>
                <a:cubicBezTo>
                  <a:pt x="28466" y="18787"/>
                  <a:pt x="28486" y="18793"/>
                  <a:pt x="28507" y="18797"/>
                </a:cubicBezTo>
                <a:lnTo>
                  <a:pt x="28507" y="18797"/>
                </a:lnTo>
                <a:cubicBezTo>
                  <a:pt x="28476" y="18739"/>
                  <a:pt x="28453" y="18683"/>
                  <a:pt x="28435" y="18629"/>
                </a:cubicBezTo>
                <a:close/>
                <a:moveTo>
                  <a:pt x="31416" y="17003"/>
                </a:moveTo>
                <a:cubicBezTo>
                  <a:pt x="31388" y="17003"/>
                  <a:pt x="31360" y="17005"/>
                  <a:pt x="31331" y="17008"/>
                </a:cubicBezTo>
                <a:cubicBezTo>
                  <a:pt x="30977" y="17033"/>
                  <a:pt x="30622" y="17337"/>
                  <a:pt x="30344" y="17539"/>
                </a:cubicBezTo>
                <a:cubicBezTo>
                  <a:pt x="30319" y="17590"/>
                  <a:pt x="30243" y="17615"/>
                  <a:pt x="30218" y="17640"/>
                </a:cubicBezTo>
                <a:cubicBezTo>
                  <a:pt x="30116" y="17716"/>
                  <a:pt x="30015" y="17792"/>
                  <a:pt x="29863" y="17919"/>
                </a:cubicBezTo>
                <a:cubicBezTo>
                  <a:pt x="29481" y="18301"/>
                  <a:pt x="28958" y="18804"/>
                  <a:pt x="28580" y="18804"/>
                </a:cubicBezTo>
                <a:cubicBezTo>
                  <a:pt x="28555" y="18804"/>
                  <a:pt x="28531" y="18802"/>
                  <a:pt x="28507" y="18797"/>
                </a:cubicBezTo>
                <a:lnTo>
                  <a:pt x="28507" y="18797"/>
                </a:lnTo>
                <a:cubicBezTo>
                  <a:pt x="28526" y="18833"/>
                  <a:pt x="28548" y="18869"/>
                  <a:pt x="28573" y="18906"/>
                </a:cubicBezTo>
                <a:cubicBezTo>
                  <a:pt x="28592" y="18963"/>
                  <a:pt x="28653" y="18991"/>
                  <a:pt x="28715" y="18991"/>
                </a:cubicBezTo>
                <a:cubicBezTo>
                  <a:pt x="28735" y="18991"/>
                  <a:pt x="28756" y="18988"/>
                  <a:pt x="28775" y="18982"/>
                </a:cubicBezTo>
                <a:cubicBezTo>
                  <a:pt x="28842" y="19004"/>
                  <a:pt x="28910" y="19014"/>
                  <a:pt x="28977" y="19014"/>
                </a:cubicBezTo>
                <a:cubicBezTo>
                  <a:pt x="29364" y="19014"/>
                  <a:pt x="29742" y="18672"/>
                  <a:pt x="30066" y="18349"/>
                </a:cubicBezTo>
                <a:lnTo>
                  <a:pt x="30369" y="18020"/>
                </a:lnTo>
                <a:cubicBezTo>
                  <a:pt x="30420" y="17995"/>
                  <a:pt x="30471" y="17969"/>
                  <a:pt x="30496" y="17893"/>
                </a:cubicBezTo>
                <a:cubicBezTo>
                  <a:pt x="30852" y="17597"/>
                  <a:pt x="31378" y="17176"/>
                  <a:pt x="31797" y="17176"/>
                </a:cubicBezTo>
                <a:cubicBezTo>
                  <a:pt x="31831" y="17176"/>
                  <a:pt x="31864" y="17179"/>
                  <a:pt x="31896" y="17184"/>
                </a:cubicBezTo>
                <a:lnTo>
                  <a:pt x="31896" y="17184"/>
                </a:lnTo>
                <a:cubicBezTo>
                  <a:pt x="31764" y="17074"/>
                  <a:pt x="31609" y="17003"/>
                  <a:pt x="31416" y="17003"/>
                </a:cubicBezTo>
                <a:close/>
                <a:moveTo>
                  <a:pt x="9845" y="9365"/>
                </a:moveTo>
                <a:cubicBezTo>
                  <a:pt x="10503" y="9390"/>
                  <a:pt x="11136" y="9770"/>
                  <a:pt x="11718" y="10073"/>
                </a:cubicBezTo>
                <a:cubicBezTo>
                  <a:pt x="11819" y="10149"/>
                  <a:pt x="11945" y="10225"/>
                  <a:pt x="12021" y="10250"/>
                </a:cubicBezTo>
                <a:lnTo>
                  <a:pt x="12123" y="10301"/>
                </a:lnTo>
                <a:cubicBezTo>
                  <a:pt x="12629" y="10605"/>
                  <a:pt x="13185" y="10908"/>
                  <a:pt x="13793" y="10959"/>
                </a:cubicBezTo>
                <a:cubicBezTo>
                  <a:pt x="13844" y="10968"/>
                  <a:pt x="13895" y="10973"/>
                  <a:pt x="13946" y="10973"/>
                </a:cubicBezTo>
                <a:cubicBezTo>
                  <a:pt x="14172" y="10973"/>
                  <a:pt x="14391" y="10890"/>
                  <a:pt x="14577" y="10807"/>
                </a:cubicBezTo>
                <a:cubicBezTo>
                  <a:pt x="14808" y="10736"/>
                  <a:pt x="15051" y="10653"/>
                  <a:pt x="15306" y="10653"/>
                </a:cubicBezTo>
                <a:cubicBezTo>
                  <a:pt x="15415" y="10653"/>
                  <a:pt x="15527" y="10668"/>
                  <a:pt x="15640" y="10706"/>
                </a:cubicBezTo>
                <a:cubicBezTo>
                  <a:pt x="16146" y="10858"/>
                  <a:pt x="16551" y="11288"/>
                  <a:pt x="16906" y="11642"/>
                </a:cubicBezTo>
                <a:cubicBezTo>
                  <a:pt x="16956" y="11718"/>
                  <a:pt x="17058" y="11794"/>
                  <a:pt x="17108" y="11870"/>
                </a:cubicBezTo>
                <a:cubicBezTo>
                  <a:pt x="17716" y="12452"/>
                  <a:pt x="18374" y="13034"/>
                  <a:pt x="19082" y="13566"/>
                </a:cubicBezTo>
                <a:cubicBezTo>
                  <a:pt x="19740" y="14097"/>
                  <a:pt x="20272" y="14477"/>
                  <a:pt x="20778" y="14806"/>
                </a:cubicBezTo>
                <a:cubicBezTo>
                  <a:pt x="20854" y="14831"/>
                  <a:pt x="20904" y="14907"/>
                  <a:pt x="21006" y="14932"/>
                </a:cubicBezTo>
                <a:cubicBezTo>
                  <a:pt x="21484" y="15220"/>
                  <a:pt x="22076" y="15620"/>
                  <a:pt x="22631" y="15620"/>
                </a:cubicBezTo>
                <a:cubicBezTo>
                  <a:pt x="22663" y="15620"/>
                  <a:pt x="22695" y="15618"/>
                  <a:pt x="22726" y="15616"/>
                </a:cubicBezTo>
                <a:cubicBezTo>
                  <a:pt x="22980" y="15590"/>
                  <a:pt x="23131" y="15489"/>
                  <a:pt x="23233" y="15337"/>
                </a:cubicBezTo>
                <a:cubicBezTo>
                  <a:pt x="23410" y="14983"/>
                  <a:pt x="23258" y="14350"/>
                  <a:pt x="23030" y="13920"/>
                </a:cubicBezTo>
                <a:cubicBezTo>
                  <a:pt x="22448" y="12756"/>
                  <a:pt x="21410" y="12275"/>
                  <a:pt x="20322" y="11744"/>
                </a:cubicBezTo>
                <a:lnTo>
                  <a:pt x="19563" y="11364"/>
                </a:lnTo>
                <a:cubicBezTo>
                  <a:pt x="19209" y="11162"/>
                  <a:pt x="18829" y="10984"/>
                  <a:pt x="18551" y="10681"/>
                </a:cubicBezTo>
                <a:cubicBezTo>
                  <a:pt x="18348" y="10504"/>
                  <a:pt x="18298" y="10377"/>
                  <a:pt x="18247" y="10175"/>
                </a:cubicBezTo>
                <a:lnTo>
                  <a:pt x="18247" y="10149"/>
                </a:lnTo>
                <a:lnTo>
                  <a:pt x="18298" y="10149"/>
                </a:lnTo>
                <a:cubicBezTo>
                  <a:pt x="19294" y="10557"/>
                  <a:pt x="20352" y="10924"/>
                  <a:pt x="21452" y="10924"/>
                </a:cubicBezTo>
                <a:cubicBezTo>
                  <a:pt x="21581" y="10924"/>
                  <a:pt x="21711" y="10919"/>
                  <a:pt x="21841" y="10908"/>
                </a:cubicBezTo>
                <a:cubicBezTo>
                  <a:pt x="21993" y="10908"/>
                  <a:pt x="22195" y="10883"/>
                  <a:pt x="22347" y="10858"/>
                </a:cubicBezTo>
                <a:cubicBezTo>
                  <a:pt x="22693" y="10803"/>
                  <a:pt x="23053" y="10762"/>
                  <a:pt x="23398" y="10762"/>
                </a:cubicBezTo>
                <a:cubicBezTo>
                  <a:pt x="23531" y="10762"/>
                  <a:pt x="23662" y="10768"/>
                  <a:pt x="23789" y="10782"/>
                </a:cubicBezTo>
                <a:cubicBezTo>
                  <a:pt x="24549" y="10883"/>
                  <a:pt x="25181" y="11313"/>
                  <a:pt x="25789" y="11744"/>
                </a:cubicBezTo>
                <a:lnTo>
                  <a:pt x="25915" y="11820"/>
                </a:lnTo>
                <a:cubicBezTo>
                  <a:pt x="25991" y="11946"/>
                  <a:pt x="26042" y="12047"/>
                  <a:pt x="26118" y="12174"/>
                </a:cubicBezTo>
                <a:cubicBezTo>
                  <a:pt x="26371" y="12629"/>
                  <a:pt x="26523" y="13060"/>
                  <a:pt x="26649" y="13540"/>
                </a:cubicBezTo>
                <a:cubicBezTo>
                  <a:pt x="26750" y="13895"/>
                  <a:pt x="26801" y="14224"/>
                  <a:pt x="26877" y="14553"/>
                </a:cubicBezTo>
                <a:cubicBezTo>
                  <a:pt x="27029" y="15312"/>
                  <a:pt x="27181" y="16046"/>
                  <a:pt x="27535" y="16729"/>
                </a:cubicBezTo>
                <a:cubicBezTo>
                  <a:pt x="27434" y="16830"/>
                  <a:pt x="27332" y="16957"/>
                  <a:pt x="27257" y="17058"/>
                </a:cubicBezTo>
                <a:lnTo>
                  <a:pt x="27155" y="17134"/>
                </a:lnTo>
                <a:cubicBezTo>
                  <a:pt x="26573" y="17767"/>
                  <a:pt x="25991" y="18450"/>
                  <a:pt x="25283" y="19133"/>
                </a:cubicBezTo>
                <a:cubicBezTo>
                  <a:pt x="25257" y="19133"/>
                  <a:pt x="25257" y="19133"/>
                  <a:pt x="25232" y="19159"/>
                </a:cubicBezTo>
                <a:cubicBezTo>
                  <a:pt x="25202" y="19178"/>
                  <a:pt x="25165" y="19186"/>
                  <a:pt x="25123" y="19186"/>
                </a:cubicBezTo>
                <a:cubicBezTo>
                  <a:pt x="24881" y="19186"/>
                  <a:pt x="24459" y="18900"/>
                  <a:pt x="24093" y="18577"/>
                </a:cubicBezTo>
                <a:cubicBezTo>
                  <a:pt x="24042" y="18526"/>
                  <a:pt x="24017" y="18501"/>
                  <a:pt x="23992" y="18501"/>
                </a:cubicBezTo>
                <a:cubicBezTo>
                  <a:pt x="23536" y="18146"/>
                  <a:pt x="23106" y="17817"/>
                  <a:pt x="22701" y="17413"/>
                </a:cubicBezTo>
                <a:lnTo>
                  <a:pt x="22499" y="17261"/>
                </a:lnTo>
                <a:cubicBezTo>
                  <a:pt x="21461" y="16375"/>
                  <a:pt x="20246" y="15818"/>
                  <a:pt x="19183" y="15312"/>
                </a:cubicBezTo>
                <a:cubicBezTo>
                  <a:pt x="18348" y="14932"/>
                  <a:pt x="17462" y="14452"/>
                  <a:pt x="16678" y="13819"/>
                </a:cubicBezTo>
                <a:cubicBezTo>
                  <a:pt x="16577" y="13743"/>
                  <a:pt x="16501" y="13667"/>
                  <a:pt x="16425" y="13591"/>
                </a:cubicBezTo>
                <a:cubicBezTo>
                  <a:pt x="15792" y="13085"/>
                  <a:pt x="15159" y="12553"/>
                  <a:pt x="14476" y="12098"/>
                </a:cubicBezTo>
                <a:cubicBezTo>
                  <a:pt x="13742" y="11642"/>
                  <a:pt x="12958" y="11263"/>
                  <a:pt x="12123" y="10934"/>
                </a:cubicBezTo>
                <a:cubicBezTo>
                  <a:pt x="11971" y="10883"/>
                  <a:pt x="11844" y="10833"/>
                  <a:pt x="11692" y="10782"/>
                </a:cubicBezTo>
                <a:cubicBezTo>
                  <a:pt x="10807" y="10529"/>
                  <a:pt x="9921" y="10225"/>
                  <a:pt x="9162" y="9618"/>
                </a:cubicBezTo>
                <a:cubicBezTo>
                  <a:pt x="9288" y="9415"/>
                  <a:pt x="9491" y="9365"/>
                  <a:pt x="9845" y="9365"/>
                </a:cubicBezTo>
                <a:close/>
                <a:moveTo>
                  <a:pt x="9086" y="10023"/>
                </a:moveTo>
                <a:lnTo>
                  <a:pt x="9111" y="10048"/>
                </a:lnTo>
                <a:cubicBezTo>
                  <a:pt x="9895" y="10630"/>
                  <a:pt x="10857" y="10959"/>
                  <a:pt x="11768" y="11313"/>
                </a:cubicBezTo>
                <a:cubicBezTo>
                  <a:pt x="12603" y="11642"/>
                  <a:pt x="13439" y="11946"/>
                  <a:pt x="14198" y="12452"/>
                </a:cubicBezTo>
                <a:cubicBezTo>
                  <a:pt x="14755" y="12807"/>
                  <a:pt x="15210" y="13211"/>
                  <a:pt x="15691" y="13591"/>
                </a:cubicBezTo>
                <a:cubicBezTo>
                  <a:pt x="16071" y="13920"/>
                  <a:pt x="16475" y="14224"/>
                  <a:pt x="16906" y="14502"/>
                </a:cubicBezTo>
                <a:cubicBezTo>
                  <a:pt x="17665" y="15059"/>
                  <a:pt x="18500" y="15464"/>
                  <a:pt x="19335" y="15843"/>
                </a:cubicBezTo>
                <a:cubicBezTo>
                  <a:pt x="19436" y="15869"/>
                  <a:pt x="19487" y="15945"/>
                  <a:pt x="19588" y="15970"/>
                </a:cubicBezTo>
                <a:lnTo>
                  <a:pt x="19740" y="16021"/>
                </a:lnTo>
                <a:cubicBezTo>
                  <a:pt x="20398" y="16350"/>
                  <a:pt x="21081" y="16653"/>
                  <a:pt x="21638" y="17109"/>
                </a:cubicBezTo>
                <a:cubicBezTo>
                  <a:pt x="21891" y="17337"/>
                  <a:pt x="22144" y="17564"/>
                  <a:pt x="22397" y="17742"/>
                </a:cubicBezTo>
                <a:cubicBezTo>
                  <a:pt x="22625" y="17919"/>
                  <a:pt x="22853" y="18121"/>
                  <a:pt x="23106" y="18298"/>
                </a:cubicBezTo>
                <a:cubicBezTo>
                  <a:pt x="23157" y="18349"/>
                  <a:pt x="23233" y="18450"/>
                  <a:pt x="23309" y="18501"/>
                </a:cubicBezTo>
                <a:cubicBezTo>
                  <a:pt x="23713" y="18804"/>
                  <a:pt x="24296" y="19361"/>
                  <a:pt x="24802" y="19513"/>
                </a:cubicBezTo>
                <a:lnTo>
                  <a:pt x="24852" y="19513"/>
                </a:lnTo>
                <a:lnTo>
                  <a:pt x="24802" y="19538"/>
                </a:lnTo>
                <a:cubicBezTo>
                  <a:pt x="24549" y="19791"/>
                  <a:pt x="24346" y="20019"/>
                  <a:pt x="24093" y="20247"/>
                </a:cubicBezTo>
                <a:cubicBezTo>
                  <a:pt x="23334" y="20956"/>
                  <a:pt x="22651" y="21639"/>
                  <a:pt x="22018" y="22322"/>
                </a:cubicBezTo>
                <a:cubicBezTo>
                  <a:pt x="21993" y="22322"/>
                  <a:pt x="21967" y="22322"/>
                  <a:pt x="21942" y="22348"/>
                </a:cubicBezTo>
                <a:cubicBezTo>
                  <a:pt x="21633" y="22521"/>
                  <a:pt x="21269" y="22595"/>
                  <a:pt x="20879" y="22595"/>
                </a:cubicBezTo>
                <a:cubicBezTo>
                  <a:pt x="19736" y="22595"/>
                  <a:pt x="18375" y="21958"/>
                  <a:pt x="17564" y="21335"/>
                </a:cubicBezTo>
                <a:cubicBezTo>
                  <a:pt x="16804" y="20778"/>
                  <a:pt x="15995" y="20374"/>
                  <a:pt x="15159" y="19994"/>
                </a:cubicBezTo>
                <a:lnTo>
                  <a:pt x="14021" y="19412"/>
                </a:lnTo>
                <a:cubicBezTo>
                  <a:pt x="13616" y="19184"/>
                  <a:pt x="13261" y="18982"/>
                  <a:pt x="12958" y="18653"/>
                </a:cubicBezTo>
                <a:cubicBezTo>
                  <a:pt x="12781" y="18501"/>
                  <a:pt x="12705" y="18298"/>
                  <a:pt x="12578" y="18146"/>
                </a:cubicBezTo>
                <a:cubicBezTo>
                  <a:pt x="12477" y="17995"/>
                  <a:pt x="12376" y="17843"/>
                  <a:pt x="12249" y="17716"/>
                </a:cubicBezTo>
                <a:cubicBezTo>
                  <a:pt x="11895" y="17286"/>
                  <a:pt x="11465" y="17109"/>
                  <a:pt x="10984" y="16881"/>
                </a:cubicBezTo>
                <a:lnTo>
                  <a:pt x="10807" y="16780"/>
                </a:lnTo>
                <a:cubicBezTo>
                  <a:pt x="9212" y="16071"/>
                  <a:pt x="7896" y="15312"/>
                  <a:pt x="6808" y="14502"/>
                </a:cubicBezTo>
                <a:lnTo>
                  <a:pt x="6808" y="14502"/>
                </a:lnTo>
                <a:lnTo>
                  <a:pt x="6884" y="14553"/>
                </a:lnTo>
                <a:lnTo>
                  <a:pt x="6909" y="14553"/>
                </a:lnTo>
                <a:cubicBezTo>
                  <a:pt x="6970" y="14538"/>
                  <a:pt x="7036" y="14531"/>
                  <a:pt x="7105" y="14531"/>
                </a:cubicBezTo>
                <a:cubicBezTo>
                  <a:pt x="7493" y="14531"/>
                  <a:pt x="7966" y="14741"/>
                  <a:pt x="8073" y="14806"/>
                </a:cubicBezTo>
                <a:cubicBezTo>
                  <a:pt x="8605" y="15059"/>
                  <a:pt x="9111" y="15261"/>
                  <a:pt x="9718" y="15464"/>
                </a:cubicBezTo>
                <a:cubicBezTo>
                  <a:pt x="10553" y="15768"/>
                  <a:pt x="11237" y="16198"/>
                  <a:pt x="12021" y="16755"/>
                </a:cubicBezTo>
                <a:cubicBezTo>
                  <a:pt x="13388" y="17742"/>
                  <a:pt x="14906" y="18602"/>
                  <a:pt x="16627" y="19412"/>
                </a:cubicBezTo>
                <a:cubicBezTo>
                  <a:pt x="17423" y="19791"/>
                  <a:pt x="18276" y="20156"/>
                  <a:pt x="19100" y="20156"/>
                </a:cubicBezTo>
                <a:cubicBezTo>
                  <a:pt x="19377" y="20156"/>
                  <a:pt x="19650" y="20115"/>
                  <a:pt x="19917" y="20019"/>
                </a:cubicBezTo>
                <a:cubicBezTo>
                  <a:pt x="20297" y="19893"/>
                  <a:pt x="20550" y="19640"/>
                  <a:pt x="20626" y="19387"/>
                </a:cubicBezTo>
                <a:cubicBezTo>
                  <a:pt x="20727" y="19108"/>
                  <a:pt x="20626" y="18779"/>
                  <a:pt x="20423" y="18501"/>
                </a:cubicBezTo>
                <a:cubicBezTo>
                  <a:pt x="19841" y="17767"/>
                  <a:pt x="18981" y="17463"/>
                  <a:pt x="18146" y="17159"/>
                </a:cubicBezTo>
                <a:lnTo>
                  <a:pt x="18019" y="17134"/>
                </a:lnTo>
                <a:cubicBezTo>
                  <a:pt x="17943" y="17109"/>
                  <a:pt x="17893" y="17109"/>
                  <a:pt x="17791" y="17084"/>
                </a:cubicBezTo>
                <a:cubicBezTo>
                  <a:pt x="17108" y="16856"/>
                  <a:pt x="16172" y="16527"/>
                  <a:pt x="15969" y="15843"/>
                </a:cubicBezTo>
                <a:cubicBezTo>
                  <a:pt x="15944" y="15717"/>
                  <a:pt x="15944" y="15616"/>
                  <a:pt x="15919" y="15514"/>
                </a:cubicBezTo>
                <a:cubicBezTo>
                  <a:pt x="15893" y="15363"/>
                  <a:pt x="15893" y="15211"/>
                  <a:pt x="15767" y="15059"/>
                </a:cubicBezTo>
                <a:cubicBezTo>
                  <a:pt x="15640" y="14831"/>
                  <a:pt x="15413" y="14629"/>
                  <a:pt x="15210" y="14477"/>
                </a:cubicBezTo>
                <a:cubicBezTo>
                  <a:pt x="14400" y="13794"/>
                  <a:pt x="13413" y="13211"/>
                  <a:pt x="12502" y="12705"/>
                </a:cubicBezTo>
                <a:cubicBezTo>
                  <a:pt x="12350" y="12604"/>
                  <a:pt x="12224" y="12553"/>
                  <a:pt x="12047" y="12452"/>
                </a:cubicBezTo>
                <a:cubicBezTo>
                  <a:pt x="11161" y="11971"/>
                  <a:pt x="10275" y="11516"/>
                  <a:pt x="9592" y="10807"/>
                </a:cubicBezTo>
                <a:cubicBezTo>
                  <a:pt x="9389" y="10630"/>
                  <a:pt x="9212" y="10326"/>
                  <a:pt x="9111" y="10073"/>
                </a:cubicBezTo>
                <a:lnTo>
                  <a:pt x="9086" y="10023"/>
                </a:lnTo>
                <a:close/>
                <a:moveTo>
                  <a:pt x="44744" y="20019"/>
                </a:moveTo>
                <a:cubicBezTo>
                  <a:pt x="44744" y="20146"/>
                  <a:pt x="44719" y="20247"/>
                  <a:pt x="44643" y="20348"/>
                </a:cubicBezTo>
                <a:cubicBezTo>
                  <a:pt x="44618" y="20399"/>
                  <a:pt x="44592" y="20475"/>
                  <a:pt x="44592" y="20500"/>
                </a:cubicBezTo>
                <a:cubicBezTo>
                  <a:pt x="44415" y="20829"/>
                  <a:pt x="44289" y="21057"/>
                  <a:pt x="44643" y="21386"/>
                </a:cubicBezTo>
                <a:cubicBezTo>
                  <a:pt x="44896" y="21614"/>
                  <a:pt x="45174" y="21765"/>
                  <a:pt x="45503" y="21917"/>
                </a:cubicBezTo>
                <a:cubicBezTo>
                  <a:pt x="45731" y="22019"/>
                  <a:pt x="45908" y="22145"/>
                  <a:pt x="46111" y="22272"/>
                </a:cubicBezTo>
                <a:cubicBezTo>
                  <a:pt x="46313" y="22398"/>
                  <a:pt x="46440" y="22550"/>
                  <a:pt x="46516" y="22677"/>
                </a:cubicBezTo>
                <a:cubicBezTo>
                  <a:pt x="46566" y="22803"/>
                  <a:pt x="46566" y="22904"/>
                  <a:pt x="46541" y="23031"/>
                </a:cubicBezTo>
                <a:cubicBezTo>
                  <a:pt x="46415" y="23461"/>
                  <a:pt x="45554" y="23714"/>
                  <a:pt x="45048" y="23714"/>
                </a:cubicBezTo>
                <a:cubicBezTo>
                  <a:pt x="44238" y="23714"/>
                  <a:pt x="43479" y="23461"/>
                  <a:pt x="42720" y="23208"/>
                </a:cubicBezTo>
                <a:cubicBezTo>
                  <a:pt x="41951" y="22952"/>
                  <a:pt x="41183" y="22696"/>
                  <a:pt x="40376" y="22696"/>
                </a:cubicBezTo>
                <a:cubicBezTo>
                  <a:pt x="40305" y="22696"/>
                  <a:pt x="40235" y="22698"/>
                  <a:pt x="40164" y="22702"/>
                </a:cubicBezTo>
                <a:cubicBezTo>
                  <a:pt x="39936" y="22727"/>
                  <a:pt x="39733" y="22778"/>
                  <a:pt x="39607" y="22904"/>
                </a:cubicBezTo>
                <a:cubicBezTo>
                  <a:pt x="38620" y="22398"/>
                  <a:pt x="37582" y="22094"/>
                  <a:pt x="36545" y="22044"/>
                </a:cubicBezTo>
                <a:cubicBezTo>
                  <a:pt x="36393" y="22035"/>
                  <a:pt x="36246" y="22033"/>
                  <a:pt x="36108" y="22033"/>
                </a:cubicBezTo>
                <a:cubicBezTo>
                  <a:pt x="35830" y="22033"/>
                  <a:pt x="35583" y="22044"/>
                  <a:pt x="35380" y="22044"/>
                </a:cubicBezTo>
                <a:lnTo>
                  <a:pt x="35304" y="22044"/>
                </a:lnTo>
                <a:lnTo>
                  <a:pt x="35330" y="22019"/>
                </a:lnTo>
                <a:cubicBezTo>
                  <a:pt x="36848" y="20778"/>
                  <a:pt x="38797" y="20728"/>
                  <a:pt x="40644" y="20652"/>
                </a:cubicBezTo>
                <a:cubicBezTo>
                  <a:pt x="42062" y="20551"/>
                  <a:pt x="43479" y="20500"/>
                  <a:pt x="44744" y="20019"/>
                </a:cubicBezTo>
                <a:close/>
                <a:moveTo>
                  <a:pt x="39355" y="23348"/>
                </a:moveTo>
                <a:lnTo>
                  <a:pt x="39355" y="23348"/>
                </a:lnTo>
                <a:cubicBezTo>
                  <a:pt x="39344" y="23376"/>
                  <a:pt x="39335" y="23405"/>
                  <a:pt x="39328" y="23436"/>
                </a:cubicBezTo>
                <a:cubicBezTo>
                  <a:pt x="39261" y="23721"/>
                  <a:pt x="39461" y="24096"/>
                  <a:pt x="39707" y="24441"/>
                </a:cubicBezTo>
                <a:lnTo>
                  <a:pt x="39707" y="24441"/>
                </a:lnTo>
                <a:cubicBezTo>
                  <a:pt x="39578" y="24217"/>
                  <a:pt x="39472" y="23984"/>
                  <a:pt x="39404" y="23739"/>
                </a:cubicBezTo>
                <a:cubicBezTo>
                  <a:pt x="39352" y="23601"/>
                  <a:pt x="39336" y="23463"/>
                  <a:pt x="39355" y="23348"/>
                </a:cubicBezTo>
                <a:close/>
                <a:moveTo>
                  <a:pt x="6631" y="14755"/>
                </a:moveTo>
                <a:lnTo>
                  <a:pt x="6656" y="14806"/>
                </a:lnTo>
                <a:cubicBezTo>
                  <a:pt x="7820" y="15641"/>
                  <a:pt x="9212" y="16451"/>
                  <a:pt x="11085" y="17286"/>
                </a:cubicBezTo>
                <a:cubicBezTo>
                  <a:pt x="11642" y="17539"/>
                  <a:pt x="11996" y="17843"/>
                  <a:pt x="12350" y="18298"/>
                </a:cubicBezTo>
                <a:cubicBezTo>
                  <a:pt x="12401" y="18374"/>
                  <a:pt x="12452" y="18425"/>
                  <a:pt x="12477" y="18526"/>
                </a:cubicBezTo>
                <a:cubicBezTo>
                  <a:pt x="12629" y="18754"/>
                  <a:pt x="12755" y="18982"/>
                  <a:pt x="12958" y="19133"/>
                </a:cubicBezTo>
                <a:cubicBezTo>
                  <a:pt x="13388" y="19538"/>
                  <a:pt x="13995" y="19817"/>
                  <a:pt x="14552" y="20070"/>
                </a:cubicBezTo>
                <a:cubicBezTo>
                  <a:pt x="14653" y="20120"/>
                  <a:pt x="14729" y="20146"/>
                  <a:pt x="14805" y="20171"/>
                </a:cubicBezTo>
                <a:cubicBezTo>
                  <a:pt x="14906" y="20247"/>
                  <a:pt x="15033" y="20272"/>
                  <a:pt x="15134" y="20323"/>
                </a:cubicBezTo>
                <a:cubicBezTo>
                  <a:pt x="15691" y="20576"/>
                  <a:pt x="16298" y="20880"/>
                  <a:pt x="16830" y="21209"/>
                </a:cubicBezTo>
                <a:cubicBezTo>
                  <a:pt x="17032" y="21335"/>
                  <a:pt x="17235" y="21512"/>
                  <a:pt x="17437" y="21639"/>
                </a:cubicBezTo>
                <a:cubicBezTo>
                  <a:pt x="17842" y="21943"/>
                  <a:pt x="18222" y="22221"/>
                  <a:pt x="18703" y="22423"/>
                </a:cubicBezTo>
                <a:cubicBezTo>
                  <a:pt x="19120" y="22612"/>
                  <a:pt x="20125" y="22955"/>
                  <a:pt x="21047" y="22955"/>
                </a:cubicBezTo>
                <a:cubicBezTo>
                  <a:pt x="21241" y="22955"/>
                  <a:pt x="21432" y="22940"/>
                  <a:pt x="21613" y="22904"/>
                </a:cubicBezTo>
                <a:lnTo>
                  <a:pt x="21689" y="22904"/>
                </a:lnTo>
                <a:lnTo>
                  <a:pt x="21638" y="22930"/>
                </a:lnTo>
                <a:cubicBezTo>
                  <a:pt x="21486" y="23107"/>
                  <a:pt x="21360" y="23284"/>
                  <a:pt x="21233" y="23436"/>
                </a:cubicBezTo>
                <a:cubicBezTo>
                  <a:pt x="20449" y="24448"/>
                  <a:pt x="19816" y="25587"/>
                  <a:pt x="19209" y="26700"/>
                </a:cubicBezTo>
                <a:cubicBezTo>
                  <a:pt x="19183" y="26726"/>
                  <a:pt x="19158" y="26776"/>
                  <a:pt x="19158" y="26827"/>
                </a:cubicBezTo>
                <a:cubicBezTo>
                  <a:pt x="19158" y="26852"/>
                  <a:pt x="19107" y="26878"/>
                  <a:pt x="19107" y="26903"/>
                </a:cubicBezTo>
                <a:cubicBezTo>
                  <a:pt x="18912" y="26916"/>
                  <a:pt x="18712" y="26922"/>
                  <a:pt x="18508" y="26922"/>
                </a:cubicBezTo>
                <a:cubicBezTo>
                  <a:pt x="17501" y="26922"/>
                  <a:pt x="16389" y="26767"/>
                  <a:pt x="15084" y="26473"/>
                </a:cubicBezTo>
                <a:cubicBezTo>
                  <a:pt x="14856" y="26397"/>
                  <a:pt x="14552" y="26346"/>
                  <a:pt x="14274" y="26321"/>
                </a:cubicBezTo>
                <a:cubicBezTo>
                  <a:pt x="13160" y="26093"/>
                  <a:pt x="12021" y="25865"/>
                  <a:pt x="11136" y="25233"/>
                </a:cubicBezTo>
                <a:cubicBezTo>
                  <a:pt x="10224" y="24575"/>
                  <a:pt x="9187" y="24043"/>
                  <a:pt x="7972" y="23588"/>
                </a:cubicBezTo>
                <a:cubicBezTo>
                  <a:pt x="7795" y="23537"/>
                  <a:pt x="7592" y="23436"/>
                  <a:pt x="7390" y="23360"/>
                </a:cubicBezTo>
                <a:cubicBezTo>
                  <a:pt x="6555" y="23056"/>
                  <a:pt x="5694" y="22727"/>
                  <a:pt x="4884" y="22677"/>
                </a:cubicBezTo>
                <a:lnTo>
                  <a:pt x="4783" y="22677"/>
                </a:lnTo>
                <a:lnTo>
                  <a:pt x="4809" y="22651"/>
                </a:lnTo>
                <a:cubicBezTo>
                  <a:pt x="5062" y="22442"/>
                  <a:pt x="5407" y="22372"/>
                  <a:pt x="5772" y="22372"/>
                </a:cubicBezTo>
                <a:cubicBezTo>
                  <a:pt x="6244" y="22372"/>
                  <a:pt x="6751" y="22490"/>
                  <a:pt x="7137" y="22575"/>
                </a:cubicBezTo>
                <a:lnTo>
                  <a:pt x="7188" y="22575"/>
                </a:lnTo>
                <a:lnTo>
                  <a:pt x="7567" y="22677"/>
                </a:lnTo>
                <a:cubicBezTo>
                  <a:pt x="7972" y="22778"/>
                  <a:pt x="8402" y="22904"/>
                  <a:pt x="8807" y="22930"/>
                </a:cubicBezTo>
                <a:cubicBezTo>
                  <a:pt x="8881" y="22937"/>
                  <a:pt x="8958" y="22940"/>
                  <a:pt x="9035" y="22940"/>
                </a:cubicBezTo>
                <a:cubicBezTo>
                  <a:pt x="9223" y="22940"/>
                  <a:pt x="9420" y="22922"/>
                  <a:pt x="9617" y="22904"/>
                </a:cubicBezTo>
                <a:cubicBezTo>
                  <a:pt x="9833" y="22870"/>
                  <a:pt x="10048" y="22846"/>
                  <a:pt x="10259" y="22846"/>
                </a:cubicBezTo>
                <a:cubicBezTo>
                  <a:pt x="10519" y="22846"/>
                  <a:pt x="10772" y="22883"/>
                  <a:pt x="11009" y="22980"/>
                </a:cubicBezTo>
                <a:cubicBezTo>
                  <a:pt x="11313" y="23107"/>
                  <a:pt x="11566" y="23335"/>
                  <a:pt x="11819" y="23537"/>
                </a:cubicBezTo>
                <a:cubicBezTo>
                  <a:pt x="11996" y="23689"/>
                  <a:pt x="12224" y="23841"/>
                  <a:pt x="12452" y="23967"/>
                </a:cubicBezTo>
                <a:cubicBezTo>
                  <a:pt x="12831" y="24195"/>
                  <a:pt x="13337" y="24473"/>
                  <a:pt x="13869" y="24600"/>
                </a:cubicBezTo>
                <a:cubicBezTo>
                  <a:pt x="14026" y="24652"/>
                  <a:pt x="14225" y="24698"/>
                  <a:pt x="14422" y="24698"/>
                </a:cubicBezTo>
                <a:cubicBezTo>
                  <a:pt x="14604" y="24698"/>
                  <a:pt x="14786" y="24659"/>
                  <a:pt x="14932" y="24549"/>
                </a:cubicBezTo>
                <a:cubicBezTo>
                  <a:pt x="15185" y="24347"/>
                  <a:pt x="15185" y="24170"/>
                  <a:pt x="15159" y="23917"/>
                </a:cubicBezTo>
                <a:lnTo>
                  <a:pt x="15159" y="23739"/>
                </a:lnTo>
                <a:cubicBezTo>
                  <a:pt x="15134" y="22575"/>
                  <a:pt x="14476" y="21411"/>
                  <a:pt x="13388" y="20627"/>
                </a:cubicBezTo>
                <a:cubicBezTo>
                  <a:pt x="12958" y="20298"/>
                  <a:pt x="12452" y="20045"/>
                  <a:pt x="11844" y="19791"/>
                </a:cubicBezTo>
                <a:cubicBezTo>
                  <a:pt x="11768" y="19766"/>
                  <a:pt x="11692" y="19741"/>
                  <a:pt x="11591" y="19716"/>
                </a:cubicBezTo>
                <a:cubicBezTo>
                  <a:pt x="11110" y="19538"/>
                  <a:pt x="10553" y="19361"/>
                  <a:pt x="10478" y="19007"/>
                </a:cubicBezTo>
                <a:cubicBezTo>
                  <a:pt x="10452" y="18855"/>
                  <a:pt x="10553" y="18653"/>
                  <a:pt x="10807" y="18475"/>
                </a:cubicBezTo>
                <a:cubicBezTo>
                  <a:pt x="10832" y="18450"/>
                  <a:pt x="10857" y="18400"/>
                  <a:pt x="10857" y="18349"/>
                </a:cubicBezTo>
                <a:cubicBezTo>
                  <a:pt x="10857" y="18273"/>
                  <a:pt x="10832" y="18248"/>
                  <a:pt x="10807" y="18222"/>
                </a:cubicBezTo>
                <a:cubicBezTo>
                  <a:pt x="10300" y="17767"/>
                  <a:pt x="9693" y="17413"/>
                  <a:pt x="9162" y="17109"/>
                </a:cubicBezTo>
                <a:cubicBezTo>
                  <a:pt x="8453" y="16704"/>
                  <a:pt x="7770" y="16274"/>
                  <a:pt x="7188" y="15717"/>
                </a:cubicBezTo>
                <a:lnTo>
                  <a:pt x="7137" y="15641"/>
                </a:lnTo>
                <a:cubicBezTo>
                  <a:pt x="6934" y="15464"/>
                  <a:pt x="6580" y="15135"/>
                  <a:pt x="6631" y="14856"/>
                </a:cubicBezTo>
                <a:lnTo>
                  <a:pt x="6631" y="14806"/>
                </a:lnTo>
                <a:lnTo>
                  <a:pt x="6631" y="14755"/>
                </a:lnTo>
                <a:close/>
                <a:moveTo>
                  <a:pt x="4606" y="22980"/>
                </a:moveTo>
                <a:cubicBezTo>
                  <a:pt x="5239" y="22980"/>
                  <a:pt x="5770" y="23208"/>
                  <a:pt x="6378" y="23436"/>
                </a:cubicBezTo>
                <a:cubicBezTo>
                  <a:pt x="6428" y="23461"/>
                  <a:pt x="6504" y="23461"/>
                  <a:pt x="6555" y="23512"/>
                </a:cubicBezTo>
                <a:cubicBezTo>
                  <a:pt x="6783" y="23588"/>
                  <a:pt x="7036" y="23664"/>
                  <a:pt x="7263" y="23739"/>
                </a:cubicBezTo>
                <a:cubicBezTo>
                  <a:pt x="7643" y="23891"/>
                  <a:pt x="8023" y="23993"/>
                  <a:pt x="8402" y="24170"/>
                </a:cubicBezTo>
                <a:lnTo>
                  <a:pt x="8453" y="24195"/>
                </a:lnTo>
                <a:cubicBezTo>
                  <a:pt x="9086" y="24448"/>
                  <a:pt x="9718" y="24726"/>
                  <a:pt x="10300" y="25106"/>
                </a:cubicBezTo>
                <a:cubicBezTo>
                  <a:pt x="10452" y="25207"/>
                  <a:pt x="10579" y="25334"/>
                  <a:pt x="10731" y="25435"/>
                </a:cubicBezTo>
                <a:cubicBezTo>
                  <a:pt x="11060" y="25688"/>
                  <a:pt x="11363" y="25891"/>
                  <a:pt x="11743" y="26068"/>
                </a:cubicBezTo>
                <a:cubicBezTo>
                  <a:pt x="12578" y="26397"/>
                  <a:pt x="13514" y="26574"/>
                  <a:pt x="14400" y="26751"/>
                </a:cubicBezTo>
                <a:cubicBezTo>
                  <a:pt x="14729" y="26827"/>
                  <a:pt x="15008" y="26878"/>
                  <a:pt x="15286" y="26954"/>
                </a:cubicBezTo>
                <a:cubicBezTo>
                  <a:pt x="16469" y="27209"/>
                  <a:pt x="17525" y="27336"/>
                  <a:pt x="18511" y="27336"/>
                </a:cubicBezTo>
                <a:cubicBezTo>
                  <a:pt x="18601" y="27336"/>
                  <a:pt x="18690" y="27335"/>
                  <a:pt x="18778" y="27333"/>
                </a:cubicBezTo>
                <a:lnTo>
                  <a:pt x="18804" y="27333"/>
                </a:lnTo>
                <a:lnTo>
                  <a:pt x="18778" y="27358"/>
                </a:lnTo>
                <a:cubicBezTo>
                  <a:pt x="18146" y="28421"/>
                  <a:pt x="17336" y="29560"/>
                  <a:pt x="16298" y="30902"/>
                </a:cubicBezTo>
                <a:cubicBezTo>
                  <a:pt x="15855" y="31026"/>
                  <a:pt x="15388" y="31088"/>
                  <a:pt x="14843" y="31088"/>
                </a:cubicBezTo>
                <a:cubicBezTo>
                  <a:pt x="14610" y="31088"/>
                  <a:pt x="14362" y="31076"/>
                  <a:pt x="14097" y="31053"/>
                </a:cubicBezTo>
                <a:cubicBezTo>
                  <a:pt x="13413" y="31003"/>
                  <a:pt x="12882" y="30775"/>
                  <a:pt x="12325" y="30522"/>
                </a:cubicBezTo>
                <a:cubicBezTo>
                  <a:pt x="12224" y="30497"/>
                  <a:pt x="12123" y="30421"/>
                  <a:pt x="11996" y="30395"/>
                </a:cubicBezTo>
                <a:cubicBezTo>
                  <a:pt x="11060" y="29990"/>
                  <a:pt x="9870" y="29763"/>
                  <a:pt x="8478" y="29737"/>
                </a:cubicBezTo>
                <a:cubicBezTo>
                  <a:pt x="8149" y="29737"/>
                  <a:pt x="7770" y="29763"/>
                  <a:pt x="7415" y="29763"/>
                </a:cubicBezTo>
                <a:cubicBezTo>
                  <a:pt x="7137" y="29788"/>
                  <a:pt x="6833" y="29788"/>
                  <a:pt x="6580" y="29788"/>
                </a:cubicBezTo>
                <a:cubicBezTo>
                  <a:pt x="6251" y="29788"/>
                  <a:pt x="5897" y="29763"/>
                  <a:pt x="5568" y="29687"/>
                </a:cubicBezTo>
                <a:cubicBezTo>
                  <a:pt x="5264" y="29661"/>
                  <a:pt x="4986" y="29611"/>
                  <a:pt x="4657" y="29611"/>
                </a:cubicBezTo>
                <a:cubicBezTo>
                  <a:pt x="4302" y="29611"/>
                  <a:pt x="3923" y="29661"/>
                  <a:pt x="3594" y="29687"/>
                </a:cubicBezTo>
                <a:cubicBezTo>
                  <a:pt x="3290" y="29737"/>
                  <a:pt x="2986" y="29788"/>
                  <a:pt x="2657" y="29788"/>
                </a:cubicBezTo>
                <a:cubicBezTo>
                  <a:pt x="2500" y="29810"/>
                  <a:pt x="2336" y="29819"/>
                  <a:pt x="2163" y="29819"/>
                </a:cubicBezTo>
                <a:cubicBezTo>
                  <a:pt x="1726" y="29819"/>
                  <a:pt x="1231" y="29759"/>
                  <a:pt x="633" y="29687"/>
                </a:cubicBezTo>
                <a:cubicBezTo>
                  <a:pt x="810" y="29434"/>
                  <a:pt x="1012" y="29282"/>
                  <a:pt x="1139" y="29231"/>
                </a:cubicBezTo>
                <a:cubicBezTo>
                  <a:pt x="1594" y="28947"/>
                  <a:pt x="2036" y="28890"/>
                  <a:pt x="2474" y="28890"/>
                </a:cubicBezTo>
                <a:cubicBezTo>
                  <a:pt x="2619" y="28890"/>
                  <a:pt x="2765" y="28896"/>
                  <a:pt x="2910" y="28902"/>
                </a:cubicBezTo>
                <a:cubicBezTo>
                  <a:pt x="3045" y="28902"/>
                  <a:pt x="3192" y="28913"/>
                  <a:pt x="3327" y="28913"/>
                </a:cubicBezTo>
                <a:cubicBezTo>
                  <a:pt x="3394" y="28913"/>
                  <a:pt x="3459" y="28911"/>
                  <a:pt x="3518" y="28902"/>
                </a:cubicBezTo>
                <a:cubicBezTo>
                  <a:pt x="4125" y="28902"/>
                  <a:pt x="4555" y="28649"/>
                  <a:pt x="5062" y="28371"/>
                </a:cubicBezTo>
                <a:cubicBezTo>
                  <a:pt x="5138" y="28345"/>
                  <a:pt x="5239" y="28270"/>
                  <a:pt x="5289" y="28244"/>
                </a:cubicBezTo>
                <a:cubicBezTo>
                  <a:pt x="5810" y="27960"/>
                  <a:pt x="6271" y="27834"/>
                  <a:pt x="6747" y="27834"/>
                </a:cubicBezTo>
                <a:cubicBezTo>
                  <a:pt x="7035" y="27834"/>
                  <a:pt x="7328" y="27880"/>
                  <a:pt x="7643" y="27966"/>
                </a:cubicBezTo>
                <a:cubicBezTo>
                  <a:pt x="8073" y="28092"/>
                  <a:pt x="8478" y="28244"/>
                  <a:pt x="8908" y="28421"/>
                </a:cubicBezTo>
                <a:cubicBezTo>
                  <a:pt x="9566" y="28725"/>
                  <a:pt x="10224" y="28978"/>
                  <a:pt x="10984" y="29029"/>
                </a:cubicBezTo>
                <a:cubicBezTo>
                  <a:pt x="11131" y="29039"/>
                  <a:pt x="11270" y="29044"/>
                  <a:pt x="11401" y="29044"/>
                </a:cubicBezTo>
                <a:cubicBezTo>
                  <a:pt x="12235" y="29044"/>
                  <a:pt x="12725" y="28834"/>
                  <a:pt x="12856" y="28396"/>
                </a:cubicBezTo>
                <a:cubicBezTo>
                  <a:pt x="13110" y="27662"/>
                  <a:pt x="12198" y="27029"/>
                  <a:pt x="11515" y="26776"/>
                </a:cubicBezTo>
                <a:cubicBezTo>
                  <a:pt x="11237" y="26700"/>
                  <a:pt x="10958" y="26625"/>
                  <a:pt x="10655" y="26574"/>
                </a:cubicBezTo>
                <a:lnTo>
                  <a:pt x="9921" y="26371"/>
                </a:lnTo>
                <a:cubicBezTo>
                  <a:pt x="9617" y="26270"/>
                  <a:pt x="9288" y="26144"/>
                  <a:pt x="9035" y="25941"/>
                </a:cubicBezTo>
                <a:cubicBezTo>
                  <a:pt x="8858" y="25764"/>
                  <a:pt x="8782" y="25587"/>
                  <a:pt x="8706" y="25384"/>
                </a:cubicBezTo>
                <a:cubicBezTo>
                  <a:pt x="8681" y="25258"/>
                  <a:pt x="8605" y="25182"/>
                  <a:pt x="8554" y="25055"/>
                </a:cubicBezTo>
                <a:cubicBezTo>
                  <a:pt x="8175" y="24448"/>
                  <a:pt x="7415" y="24322"/>
                  <a:pt x="6681" y="24195"/>
                </a:cubicBezTo>
                <a:cubicBezTo>
                  <a:pt x="6327" y="24119"/>
                  <a:pt x="6023" y="24094"/>
                  <a:pt x="5745" y="23967"/>
                </a:cubicBezTo>
                <a:cubicBezTo>
                  <a:pt x="5289" y="23815"/>
                  <a:pt x="4555" y="23461"/>
                  <a:pt x="4555" y="23031"/>
                </a:cubicBezTo>
                <a:lnTo>
                  <a:pt x="4555" y="22980"/>
                </a:lnTo>
                <a:close/>
                <a:moveTo>
                  <a:pt x="25561" y="19412"/>
                </a:moveTo>
                <a:cubicBezTo>
                  <a:pt x="26472" y="19766"/>
                  <a:pt x="27332" y="20272"/>
                  <a:pt x="28193" y="20778"/>
                </a:cubicBezTo>
                <a:cubicBezTo>
                  <a:pt x="29382" y="21512"/>
                  <a:pt x="30622" y="22221"/>
                  <a:pt x="32014" y="22474"/>
                </a:cubicBezTo>
                <a:cubicBezTo>
                  <a:pt x="32014" y="22474"/>
                  <a:pt x="32065" y="22525"/>
                  <a:pt x="32090" y="22525"/>
                </a:cubicBezTo>
                <a:cubicBezTo>
                  <a:pt x="32698" y="22778"/>
                  <a:pt x="33204" y="23183"/>
                  <a:pt x="33659" y="23562"/>
                </a:cubicBezTo>
                <a:cubicBezTo>
                  <a:pt x="33862" y="23714"/>
                  <a:pt x="34039" y="23841"/>
                  <a:pt x="34242" y="23993"/>
                </a:cubicBezTo>
                <a:cubicBezTo>
                  <a:pt x="35178" y="24701"/>
                  <a:pt x="35760" y="25486"/>
                  <a:pt x="36367" y="26574"/>
                </a:cubicBezTo>
                <a:cubicBezTo>
                  <a:pt x="36165" y="26700"/>
                  <a:pt x="36140" y="27004"/>
                  <a:pt x="36317" y="27409"/>
                </a:cubicBezTo>
                <a:cubicBezTo>
                  <a:pt x="36570" y="27890"/>
                  <a:pt x="37000" y="28270"/>
                  <a:pt x="37380" y="28624"/>
                </a:cubicBezTo>
                <a:cubicBezTo>
                  <a:pt x="37785" y="28978"/>
                  <a:pt x="38190" y="29358"/>
                  <a:pt x="38443" y="29864"/>
                </a:cubicBezTo>
                <a:cubicBezTo>
                  <a:pt x="38468" y="29889"/>
                  <a:pt x="38468" y="29915"/>
                  <a:pt x="38519" y="29940"/>
                </a:cubicBezTo>
                <a:cubicBezTo>
                  <a:pt x="38772" y="30446"/>
                  <a:pt x="38848" y="31003"/>
                  <a:pt x="38848" y="31534"/>
                </a:cubicBezTo>
                <a:cubicBezTo>
                  <a:pt x="38848" y="31813"/>
                  <a:pt x="38822" y="32015"/>
                  <a:pt x="38721" y="32066"/>
                </a:cubicBezTo>
                <a:cubicBezTo>
                  <a:pt x="38699" y="32087"/>
                  <a:pt x="38670" y="32097"/>
                  <a:pt x="38633" y="32097"/>
                </a:cubicBezTo>
                <a:cubicBezTo>
                  <a:pt x="38539" y="32097"/>
                  <a:pt x="38396" y="32037"/>
                  <a:pt x="38215" y="31964"/>
                </a:cubicBezTo>
                <a:cubicBezTo>
                  <a:pt x="37456" y="31635"/>
                  <a:pt x="36798" y="31028"/>
                  <a:pt x="36165" y="30471"/>
                </a:cubicBezTo>
                <a:cubicBezTo>
                  <a:pt x="35406" y="29763"/>
                  <a:pt x="34874" y="29054"/>
                  <a:pt x="34419" y="28270"/>
                </a:cubicBezTo>
                <a:cubicBezTo>
                  <a:pt x="34267" y="27991"/>
                  <a:pt x="34115" y="27662"/>
                  <a:pt x="33988" y="27358"/>
                </a:cubicBezTo>
                <a:cubicBezTo>
                  <a:pt x="33735" y="26776"/>
                  <a:pt x="33457" y="26220"/>
                  <a:pt x="33103" y="25739"/>
                </a:cubicBezTo>
                <a:cubicBezTo>
                  <a:pt x="32571" y="25005"/>
                  <a:pt x="31761" y="24322"/>
                  <a:pt x="30850" y="23739"/>
                </a:cubicBezTo>
                <a:cubicBezTo>
                  <a:pt x="30600" y="23596"/>
                  <a:pt x="29984" y="23226"/>
                  <a:pt x="29402" y="23226"/>
                </a:cubicBezTo>
                <a:cubicBezTo>
                  <a:pt x="29161" y="23226"/>
                  <a:pt x="28925" y="23290"/>
                  <a:pt x="28724" y="23461"/>
                </a:cubicBezTo>
                <a:cubicBezTo>
                  <a:pt x="28269" y="23866"/>
                  <a:pt x="28269" y="24549"/>
                  <a:pt x="28345" y="25005"/>
                </a:cubicBezTo>
                <a:cubicBezTo>
                  <a:pt x="28471" y="25638"/>
                  <a:pt x="28775" y="26220"/>
                  <a:pt x="29028" y="26523"/>
                </a:cubicBezTo>
                <a:cubicBezTo>
                  <a:pt x="29534" y="27207"/>
                  <a:pt x="30218" y="27637"/>
                  <a:pt x="30876" y="27991"/>
                </a:cubicBezTo>
                <a:cubicBezTo>
                  <a:pt x="31382" y="28270"/>
                  <a:pt x="31812" y="28548"/>
                  <a:pt x="31863" y="29257"/>
                </a:cubicBezTo>
                <a:cubicBezTo>
                  <a:pt x="31888" y="29408"/>
                  <a:pt x="31863" y="29560"/>
                  <a:pt x="31863" y="29737"/>
                </a:cubicBezTo>
                <a:lnTo>
                  <a:pt x="31863" y="29940"/>
                </a:lnTo>
                <a:lnTo>
                  <a:pt x="31863" y="29990"/>
                </a:lnTo>
                <a:lnTo>
                  <a:pt x="31837" y="29990"/>
                </a:lnTo>
                <a:cubicBezTo>
                  <a:pt x="30977" y="29560"/>
                  <a:pt x="30319" y="28978"/>
                  <a:pt x="29661" y="28345"/>
                </a:cubicBezTo>
                <a:cubicBezTo>
                  <a:pt x="29433" y="28143"/>
                  <a:pt x="29231" y="27915"/>
                  <a:pt x="28977" y="27738"/>
                </a:cubicBezTo>
                <a:cubicBezTo>
                  <a:pt x="28724" y="27510"/>
                  <a:pt x="28522" y="27333"/>
                  <a:pt x="28269" y="27131"/>
                </a:cubicBezTo>
                <a:cubicBezTo>
                  <a:pt x="27535" y="26574"/>
                  <a:pt x="26776" y="25967"/>
                  <a:pt x="26295" y="25106"/>
                </a:cubicBezTo>
                <a:cubicBezTo>
                  <a:pt x="25915" y="24448"/>
                  <a:pt x="25612" y="23739"/>
                  <a:pt x="25283" y="23081"/>
                </a:cubicBezTo>
                <a:cubicBezTo>
                  <a:pt x="25181" y="22904"/>
                  <a:pt x="25131" y="22727"/>
                  <a:pt x="25029" y="22550"/>
                </a:cubicBezTo>
                <a:cubicBezTo>
                  <a:pt x="25004" y="22449"/>
                  <a:pt x="24928" y="22348"/>
                  <a:pt x="24903" y="22272"/>
                </a:cubicBezTo>
                <a:cubicBezTo>
                  <a:pt x="24675" y="21791"/>
                  <a:pt x="24473" y="21259"/>
                  <a:pt x="24042" y="20930"/>
                </a:cubicBezTo>
                <a:lnTo>
                  <a:pt x="24017" y="20930"/>
                </a:lnTo>
                <a:cubicBezTo>
                  <a:pt x="24498" y="20449"/>
                  <a:pt x="25029" y="19943"/>
                  <a:pt x="25536" y="19412"/>
                </a:cubicBezTo>
                <a:close/>
                <a:moveTo>
                  <a:pt x="4569" y="29894"/>
                </a:moveTo>
                <a:cubicBezTo>
                  <a:pt x="4899" y="29894"/>
                  <a:pt x="5214" y="29936"/>
                  <a:pt x="5542" y="29990"/>
                </a:cubicBezTo>
                <a:cubicBezTo>
                  <a:pt x="5821" y="30016"/>
                  <a:pt x="6099" y="30041"/>
                  <a:pt x="6428" y="30041"/>
                </a:cubicBezTo>
                <a:cubicBezTo>
                  <a:pt x="6783" y="30041"/>
                  <a:pt x="7162" y="30016"/>
                  <a:pt x="7491" y="30016"/>
                </a:cubicBezTo>
                <a:cubicBezTo>
                  <a:pt x="7742" y="29998"/>
                  <a:pt x="8005" y="29980"/>
                  <a:pt x="8263" y="29980"/>
                </a:cubicBezTo>
                <a:cubicBezTo>
                  <a:pt x="8370" y="29980"/>
                  <a:pt x="8476" y="29983"/>
                  <a:pt x="8579" y="29990"/>
                </a:cubicBezTo>
                <a:cubicBezTo>
                  <a:pt x="9364" y="29990"/>
                  <a:pt x="10123" y="30092"/>
                  <a:pt x="10857" y="30269"/>
                </a:cubicBezTo>
                <a:cubicBezTo>
                  <a:pt x="11389" y="30395"/>
                  <a:pt x="11869" y="30623"/>
                  <a:pt x="12350" y="30851"/>
                </a:cubicBezTo>
                <a:cubicBezTo>
                  <a:pt x="12502" y="30902"/>
                  <a:pt x="12654" y="30977"/>
                  <a:pt x="12806" y="31053"/>
                </a:cubicBezTo>
                <a:cubicBezTo>
                  <a:pt x="13360" y="31298"/>
                  <a:pt x="14061" y="31427"/>
                  <a:pt x="14774" y="31427"/>
                </a:cubicBezTo>
                <a:cubicBezTo>
                  <a:pt x="15168" y="31427"/>
                  <a:pt x="15566" y="31388"/>
                  <a:pt x="15944" y="31306"/>
                </a:cubicBezTo>
                <a:lnTo>
                  <a:pt x="16020" y="31306"/>
                </a:lnTo>
                <a:lnTo>
                  <a:pt x="15969" y="31357"/>
                </a:lnTo>
                <a:cubicBezTo>
                  <a:pt x="15564" y="31889"/>
                  <a:pt x="15134" y="32420"/>
                  <a:pt x="14679" y="32926"/>
                </a:cubicBezTo>
                <a:cubicBezTo>
                  <a:pt x="14426" y="33255"/>
                  <a:pt x="14147" y="33584"/>
                  <a:pt x="13869" y="33913"/>
                </a:cubicBezTo>
                <a:cubicBezTo>
                  <a:pt x="13439" y="34419"/>
                  <a:pt x="13008" y="34900"/>
                  <a:pt x="12553" y="35356"/>
                </a:cubicBezTo>
                <a:cubicBezTo>
                  <a:pt x="12527" y="35356"/>
                  <a:pt x="12502" y="35356"/>
                  <a:pt x="12477" y="35406"/>
                </a:cubicBezTo>
                <a:cubicBezTo>
                  <a:pt x="11905" y="35819"/>
                  <a:pt x="11242" y="35951"/>
                  <a:pt x="10543" y="35951"/>
                </a:cubicBezTo>
                <a:cubicBezTo>
                  <a:pt x="9913" y="35951"/>
                  <a:pt x="9253" y="35843"/>
                  <a:pt x="8605" y="35735"/>
                </a:cubicBezTo>
                <a:cubicBezTo>
                  <a:pt x="8073" y="35659"/>
                  <a:pt x="7592" y="35583"/>
                  <a:pt x="7112" y="35558"/>
                </a:cubicBezTo>
                <a:cubicBezTo>
                  <a:pt x="5441" y="35558"/>
                  <a:pt x="4024" y="36469"/>
                  <a:pt x="2632" y="37355"/>
                </a:cubicBezTo>
                <a:cubicBezTo>
                  <a:pt x="2354" y="37532"/>
                  <a:pt x="2025" y="37735"/>
                  <a:pt x="1746" y="37912"/>
                </a:cubicBezTo>
                <a:lnTo>
                  <a:pt x="1721" y="37912"/>
                </a:lnTo>
                <a:lnTo>
                  <a:pt x="1721" y="37886"/>
                </a:lnTo>
                <a:cubicBezTo>
                  <a:pt x="1620" y="37608"/>
                  <a:pt x="1696" y="37228"/>
                  <a:pt x="1848" y="36925"/>
                </a:cubicBezTo>
                <a:cubicBezTo>
                  <a:pt x="2328" y="35963"/>
                  <a:pt x="3341" y="35204"/>
                  <a:pt x="4151" y="34647"/>
                </a:cubicBezTo>
                <a:cubicBezTo>
                  <a:pt x="5112" y="33964"/>
                  <a:pt x="6201" y="33837"/>
                  <a:pt x="7289" y="33711"/>
                </a:cubicBezTo>
                <a:cubicBezTo>
                  <a:pt x="7567" y="33685"/>
                  <a:pt x="7846" y="33660"/>
                  <a:pt x="8175" y="33584"/>
                </a:cubicBezTo>
                <a:cubicBezTo>
                  <a:pt x="9820" y="33331"/>
                  <a:pt x="10756" y="32825"/>
                  <a:pt x="10857" y="32167"/>
                </a:cubicBezTo>
                <a:cubicBezTo>
                  <a:pt x="10882" y="31964"/>
                  <a:pt x="10832" y="31813"/>
                  <a:pt x="10731" y="31686"/>
                </a:cubicBezTo>
                <a:cubicBezTo>
                  <a:pt x="10461" y="31372"/>
                  <a:pt x="9854" y="31277"/>
                  <a:pt x="9473" y="31277"/>
                </a:cubicBezTo>
                <a:cubicBezTo>
                  <a:pt x="9424" y="31277"/>
                  <a:pt x="9379" y="31278"/>
                  <a:pt x="9339" y="31281"/>
                </a:cubicBezTo>
                <a:cubicBezTo>
                  <a:pt x="8934" y="31281"/>
                  <a:pt x="8579" y="31433"/>
                  <a:pt x="8200" y="31560"/>
                </a:cubicBezTo>
                <a:cubicBezTo>
                  <a:pt x="7972" y="31661"/>
                  <a:pt x="7770" y="31737"/>
                  <a:pt x="7491" y="31787"/>
                </a:cubicBezTo>
                <a:cubicBezTo>
                  <a:pt x="7338" y="31826"/>
                  <a:pt x="7196" y="31843"/>
                  <a:pt x="7064" y="31843"/>
                </a:cubicBezTo>
                <a:cubicBezTo>
                  <a:pt x="6586" y="31843"/>
                  <a:pt x="6234" y="31620"/>
                  <a:pt x="5897" y="31382"/>
                </a:cubicBezTo>
                <a:cubicBezTo>
                  <a:pt x="5669" y="31256"/>
                  <a:pt x="5441" y="31104"/>
                  <a:pt x="5188" y="30977"/>
                </a:cubicBezTo>
                <a:cubicBezTo>
                  <a:pt x="5026" y="30896"/>
                  <a:pt x="4879" y="30863"/>
                  <a:pt x="4733" y="30863"/>
                </a:cubicBezTo>
                <a:cubicBezTo>
                  <a:pt x="4562" y="30863"/>
                  <a:pt x="4393" y="30909"/>
                  <a:pt x="4201" y="30977"/>
                </a:cubicBezTo>
                <a:cubicBezTo>
                  <a:pt x="3767" y="31102"/>
                  <a:pt x="3294" y="31216"/>
                  <a:pt x="2789" y="31216"/>
                </a:cubicBezTo>
                <a:cubicBezTo>
                  <a:pt x="2470" y="31216"/>
                  <a:pt x="2139" y="31171"/>
                  <a:pt x="1797" y="31053"/>
                </a:cubicBezTo>
                <a:cubicBezTo>
                  <a:pt x="1341" y="30927"/>
                  <a:pt x="582" y="30598"/>
                  <a:pt x="532" y="30016"/>
                </a:cubicBezTo>
                <a:lnTo>
                  <a:pt x="532" y="29990"/>
                </a:lnTo>
                <a:lnTo>
                  <a:pt x="532" y="29965"/>
                </a:lnTo>
                <a:lnTo>
                  <a:pt x="582" y="29965"/>
                </a:lnTo>
                <a:cubicBezTo>
                  <a:pt x="1134" y="30036"/>
                  <a:pt x="1675" y="30073"/>
                  <a:pt x="2223" y="30073"/>
                </a:cubicBezTo>
                <a:cubicBezTo>
                  <a:pt x="2856" y="30073"/>
                  <a:pt x="3498" y="30023"/>
                  <a:pt x="4176" y="29915"/>
                </a:cubicBezTo>
                <a:cubicBezTo>
                  <a:pt x="4310" y="29900"/>
                  <a:pt x="4440" y="29894"/>
                  <a:pt x="4569" y="29894"/>
                </a:cubicBezTo>
                <a:close/>
                <a:moveTo>
                  <a:pt x="23865" y="21158"/>
                </a:moveTo>
                <a:cubicBezTo>
                  <a:pt x="24296" y="21436"/>
                  <a:pt x="24599" y="22069"/>
                  <a:pt x="24802" y="22677"/>
                </a:cubicBezTo>
                <a:cubicBezTo>
                  <a:pt x="24878" y="22879"/>
                  <a:pt x="24979" y="23056"/>
                  <a:pt x="25029" y="23183"/>
                </a:cubicBezTo>
                <a:cubicBezTo>
                  <a:pt x="25156" y="23410"/>
                  <a:pt x="25257" y="23664"/>
                  <a:pt x="25384" y="23917"/>
                </a:cubicBezTo>
                <a:cubicBezTo>
                  <a:pt x="25738" y="24676"/>
                  <a:pt x="26118" y="25460"/>
                  <a:pt x="26649" y="26093"/>
                </a:cubicBezTo>
                <a:cubicBezTo>
                  <a:pt x="27155" y="26675"/>
                  <a:pt x="27763" y="27131"/>
                  <a:pt x="28319" y="27612"/>
                </a:cubicBezTo>
                <a:cubicBezTo>
                  <a:pt x="28775" y="27966"/>
                  <a:pt x="29205" y="28345"/>
                  <a:pt x="29610" y="28725"/>
                </a:cubicBezTo>
                <a:cubicBezTo>
                  <a:pt x="30420" y="29484"/>
                  <a:pt x="31103" y="29990"/>
                  <a:pt x="31964" y="30319"/>
                </a:cubicBezTo>
                <a:cubicBezTo>
                  <a:pt x="31989" y="30395"/>
                  <a:pt x="31989" y="30471"/>
                  <a:pt x="32014" y="30522"/>
                </a:cubicBezTo>
                <a:cubicBezTo>
                  <a:pt x="32217" y="31028"/>
                  <a:pt x="32521" y="31458"/>
                  <a:pt x="32850" y="31889"/>
                </a:cubicBezTo>
                <a:cubicBezTo>
                  <a:pt x="33027" y="32142"/>
                  <a:pt x="33229" y="32395"/>
                  <a:pt x="33381" y="32648"/>
                </a:cubicBezTo>
                <a:cubicBezTo>
                  <a:pt x="33457" y="32724"/>
                  <a:pt x="33482" y="32800"/>
                  <a:pt x="33508" y="32850"/>
                </a:cubicBezTo>
                <a:cubicBezTo>
                  <a:pt x="33887" y="33559"/>
                  <a:pt x="33786" y="33812"/>
                  <a:pt x="33634" y="33913"/>
                </a:cubicBezTo>
                <a:cubicBezTo>
                  <a:pt x="33612" y="33924"/>
                  <a:pt x="33584" y="33930"/>
                  <a:pt x="33552" y="33930"/>
                </a:cubicBezTo>
                <a:cubicBezTo>
                  <a:pt x="33366" y="33930"/>
                  <a:pt x="33017" y="33741"/>
                  <a:pt x="32521" y="33331"/>
                </a:cubicBezTo>
                <a:cubicBezTo>
                  <a:pt x="31812" y="32698"/>
                  <a:pt x="31255" y="31889"/>
                  <a:pt x="30800" y="31104"/>
                </a:cubicBezTo>
                <a:cubicBezTo>
                  <a:pt x="30597" y="30775"/>
                  <a:pt x="30369" y="30421"/>
                  <a:pt x="30167" y="30117"/>
                </a:cubicBezTo>
                <a:cubicBezTo>
                  <a:pt x="29484" y="29155"/>
                  <a:pt x="28674" y="28194"/>
                  <a:pt x="27636" y="28067"/>
                </a:cubicBezTo>
                <a:cubicBezTo>
                  <a:pt x="27558" y="28054"/>
                  <a:pt x="27479" y="28048"/>
                  <a:pt x="27400" y="28048"/>
                </a:cubicBezTo>
                <a:cubicBezTo>
                  <a:pt x="27020" y="28048"/>
                  <a:pt x="26643" y="28195"/>
                  <a:pt x="26371" y="28447"/>
                </a:cubicBezTo>
                <a:cubicBezTo>
                  <a:pt x="26118" y="28649"/>
                  <a:pt x="25941" y="28953"/>
                  <a:pt x="25915" y="29257"/>
                </a:cubicBezTo>
                <a:cubicBezTo>
                  <a:pt x="25890" y="30168"/>
                  <a:pt x="26674" y="31053"/>
                  <a:pt x="27257" y="31686"/>
                </a:cubicBezTo>
                <a:cubicBezTo>
                  <a:pt x="27636" y="32116"/>
                  <a:pt x="28066" y="32521"/>
                  <a:pt x="28471" y="32901"/>
                </a:cubicBezTo>
                <a:cubicBezTo>
                  <a:pt x="28977" y="33382"/>
                  <a:pt x="29534" y="33837"/>
                  <a:pt x="29964" y="34394"/>
                </a:cubicBezTo>
                <a:cubicBezTo>
                  <a:pt x="30597" y="35153"/>
                  <a:pt x="30951" y="36090"/>
                  <a:pt x="31053" y="37228"/>
                </a:cubicBezTo>
                <a:lnTo>
                  <a:pt x="31053" y="37330"/>
                </a:lnTo>
                <a:cubicBezTo>
                  <a:pt x="31078" y="37583"/>
                  <a:pt x="31078" y="37836"/>
                  <a:pt x="31053" y="38089"/>
                </a:cubicBezTo>
                <a:cubicBezTo>
                  <a:pt x="30977" y="38469"/>
                  <a:pt x="30850" y="38696"/>
                  <a:pt x="30622" y="38722"/>
                </a:cubicBezTo>
                <a:cubicBezTo>
                  <a:pt x="30596" y="38728"/>
                  <a:pt x="30568" y="38731"/>
                  <a:pt x="30540" y="38731"/>
                </a:cubicBezTo>
                <a:cubicBezTo>
                  <a:pt x="30149" y="38731"/>
                  <a:pt x="29679" y="38106"/>
                  <a:pt x="29585" y="37988"/>
                </a:cubicBezTo>
                <a:cubicBezTo>
                  <a:pt x="29408" y="37735"/>
                  <a:pt x="29231" y="37431"/>
                  <a:pt x="29079" y="37127"/>
                </a:cubicBezTo>
                <a:cubicBezTo>
                  <a:pt x="28851" y="36722"/>
                  <a:pt x="28648" y="36292"/>
                  <a:pt x="28319" y="35963"/>
                </a:cubicBezTo>
                <a:cubicBezTo>
                  <a:pt x="28168" y="35811"/>
                  <a:pt x="28066" y="35735"/>
                  <a:pt x="27915" y="35710"/>
                </a:cubicBezTo>
                <a:lnTo>
                  <a:pt x="27889" y="35710"/>
                </a:lnTo>
                <a:lnTo>
                  <a:pt x="27889" y="35685"/>
                </a:lnTo>
                <a:lnTo>
                  <a:pt x="27889" y="35609"/>
                </a:lnTo>
                <a:cubicBezTo>
                  <a:pt x="27813" y="34824"/>
                  <a:pt x="27383" y="34141"/>
                  <a:pt x="26953" y="33458"/>
                </a:cubicBezTo>
                <a:cubicBezTo>
                  <a:pt x="26877" y="33306"/>
                  <a:pt x="26750" y="33129"/>
                  <a:pt x="26649" y="32926"/>
                </a:cubicBezTo>
                <a:cubicBezTo>
                  <a:pt x="26523" y="32749"/>
                  <a:pt x="26421" y="32547"/>
                  <a:pt x="26295" y="32369"/>
                </a:cubicBezTo>
                <a:cubicBezTo>
                  <a:pt x="25738" y="31408"/>
                  <a:pt x="25131" y="30395"/>
                  <a:pt x="24650" y="29383"/>
                </a:cubicBezTo>
                <a:cubicBezTo>
                  <a:pt x="24093" y="28219"/>
                  <a:pt x="23764" y="26979"/>
                  <a:pt x="23587" y="25410"/>
                </a:cubicBezTo>
                <a:cubicBezTo>
                  <a:pt x="23460" y="24397"/>
                  <a:pt x="23283" y="23335"/>
                  <a:pt x="22752" y="22322"/>
                </a:cubicBezTo>
                <a:cubicBezTo>
                  <a:pt x="22752" y="22322"/>
                  <a:pt x="22752" y="22297"/>
                  <a:pt x="22726" y="22297"/>
                </a:cubicBezTo>
                <a:cubicBezTo>
                  <a:pt x="23030" y="21993"/>
                  <a:pt x="23384" y="21614"/>
                  <a:pt x="23840" y="21183"/>
                </a:cubicBezTo>
                <a:lnTo>
                  <a:pt x="23865" y="21158"/>
                </a:lnTo>
                <a:close/>
                <a:moveTo>
                  <a:pt x="22499" y="22550"/>
                </a:moveTo>
                <a:lnTo>
                  <a:pt x="22499" y="22575"/>
                </a:lnTo>
                <a:cubicBezTo>
                  <a:pt x="23005" y="23562"/>
                  <a:pt x="23131" y="24600"/>
                  <a:pt x="23258" y="25688"/>
                </a:cubicBezTo>
                <a:lnTo>
                  <a:pt x="23283" y="25815"/>
                </a:lnTo>
                <a:cubicBezTo>
                  <a:pt x="23460" y="27004"/>
                  <a:pt x="23713" y="28067"/>
                  <a:pt x="24144" y="29029"/>
                </a:cubicBezTo>
                <a:cubicBezTo>
                  <a:pt x="24650" y="30168"/>
                  <a:pt x="25283" y="31281"/>
                  <a:pt x="25865" y="32268"/>
                </a:cubicBezTo>
                <a:cubicBezTo>
                  <a:pt x="26016" y="32521"/>
                  <a:pt x="26168" y="32774"/>
                  <a:pt x="26371" y="33027"/>
                </a:cubicBezTo>
                <a:cubicBezTo>
                  <a:pt x="26902" y="33812"/>
                  <a:pt x="27459" y="34698"/>
                  <a:pt x="27560" y="35583"/>
                </a:cubicBezTo>
                <a:cubicBezTo>
                  <a:pt x="27560" y="35609"/>
                  <a:pt x="27560" y="35609"/>
                  <a:pt x="27586" y="35659"/>
                </a:cubicBezTo>
                <a:lnTo>
                  <a:pt x="27586" y="35685"/>
                </a:lnTo>
                <a:lnTo>
                  <a:pt x="27459" y="35685"/>
                </a:lnTo>
                <a:cubicBezTo>
                  <a:pt x="27395" y="35692"/>
                  <a:pt x="27333" y="35695"/>
                  <a:pt x="27272" y="35695"/>
                </a:cubicBezTo>
                <a:cubicBezTo>
                  <a:pt x="26021" y="35695"/>
                  <a:pt x="25542" y="34236"/>
                  <a:pt x="25156" y="33053"/>
                </a:cubicBezTo>
                <a:cubicBezTo>
                  <a:pt x="25055" y="32800"/>
                  <a:pt x="25004" y="32547"/>
                  <a:pt x="24903" y="32369"/>
                </a:cubicBezTo>
                <a:cubicBezTo>
                  <a:pt x="24625" y="31661"/>
                  <a:pt x="24220" y="30876"/>
                  <a:pt x="23663" y="30016"/>
                </a:cubicBezTo>
                <a:lnTo>
                  <a:pt x="23638" y="29990"/>
                </a:lnTo>
                <a:cubicBezTo>
                  <a:pt x="23283" y="29408"/>
                  <a:pt x="22701" y="28497"/>
                  <a:pt x="21891" y="28497"/>
                </a:cubicBezTo>
                <a:cubicBezTo>
                  <a:pt x="21613" y="28497"/>
                  <a:pt x="21385" y="28624"/>
                  <a:pt x="21208" y="28852"/>
                </a:cubicBezTo>
                <a:cubicBezTo>
                  <a:pt x="20854" y="29257"/>
                  <a:pt x="20727" y="29915"/>
                  <a:pt x="20803" y="30395"/>
                </a:cubicBezTo>
                <a:cubicBezTo>
                  <a:pt x="20955" y="31585"/>
                  <a:pt x="21765" y="32648"/>
                  <a:pt x="22524" y="33584"/>
                </a:cubicBezTo>
                <a:lnTo>
                  <a:pt x="22625" y="33711"/>
                </a:lnTo>
                <a:cubicBezTo>
                  <a:pt x="22701" y="33787"/>
                  <a:pt x="22752" y="33863"/>
                  <a:pt x="22828" y="33938"/>
                </a:cubicBezTo>
                <a:cubicBezTo>
                  <a:pt x="23131" y="34318"/>
                  <a:pt x="23460" y="34698"/>
                  <a:pt x="23410" y="35229"/>
                </a:cubicBezTo>
                <a:cubicBezTo>
                  <a:pt x="23410" y="35381"/>
                  <a:pt x="23359" y="35533"/>
                  <a:pt x="23334" y="35685"/>
                </a:cubicBezTo>
                <a:cubicBezTo>
                  <a:pt x="23258" y="35862"/>
                  <a:pt x="23233" y="36014"/>
                  <a:pt x="23233" y="36216"/>
                </a:cubicBezTo>
                <a:cubicBezTo>
                  <a:pt x="23233" y="36697"/>
                  <a:pt x="23511" y="37178"/>
                  <a:pt x="23739" y="37583"/>
                </a:cubicBezTo>
                <a:lnTo>
                  <a:pt x="23764" y="37659"/>
                </a:lnTo>
                <a:cubicBezTo>
                  <a:pt x="23840" y="37760"/>
                  <a:pt x="23865" y="37861"/>
                  <a:pt x="23916" y="37962"/>
                </a:cubicBezTo>
                <a:cubicBezTo>
                  <a:pt x="24169" y="38393"/>
                  <a:pt x="24473" y="38848"/>
                  <a:pt x="24498" y="39354"/>
                </a:cubicBezTo>
                <a:cubicBezTo>
                  <a:pt x="24523" y="39658"/>
                  <a:pt x="24397" y="39962"/>
                  <a:pt x="24220" y="40164"/>
                </a:cubicBezTo>
                <a:cubicBezTo>
                  <a:pt x="23233" y="39202"/>
                  <a:pt x="22954" y="37836"/>
                  <a:pt x="22625" y="36545"/>
                </a:cubicBezTo>
                <a:cubicBezTo>
                  <a:pt x="22473" y="35811"/>
                  <a:pt x="22322" y="35077"/>
                  <a:pt x="22018" y="34394"/>
                </a:cubicBezTo>
                <a:cubicBezTo>
                  <a:pt x="21233" y="32496"/>
                  <a:pt x="19690" y="31003"/>
                  <a:pt x="18196" y="29535"/>
                </a:cubicBezTo>
                <a:lnTo>
                  <a:pt x="18019" y="29358"/>
                </a:lnTo>
                <a:cubicBezTo>
                  <a:pt x="18298" y="28953"/>
                  <a:pt x="18551" y="28599"/>
                  <a:pt x="18778" y="28244"/>
                </a:cubicBezTo>
                <a:cubicBezTo>
                  <a:pt x="19082" y="27713"/>
                  <a:pt x="19411" y="27131"/>
                  <a:pt x="19690" y="26599"/>
                </a:cubicBezTo>
                <a:cubicBezTo>
                  <a:pt x="20044" y="25941"/>
                  <a:pt x="20423" y="25233"/>
                  <a:pt x="20854" y="24600"/>
                </a:cubicBezTo>
                <a:cubicBezTo>
                  <a:pt x="21309" y="23967"/>
                  <a:pt x="21815" y="23309"/>
                  <a:pt x="22473" y="22575"/>
                </a:cubicBezTo>
                <a:lnTo>
                  <a:pt x="22499" y="22550"/>
                </a:lnTo>
                <a:close/>
                <a:moveTo>
                  <a:pt x="7101" y="35941"/>
                </a:moveTo>
                <a:cubicBezTo>
                  <a:pt x="7362" y="35941"/>
                  <a:pt x="7634" y="35957"/>
                  <a:pt x="7921" y="35988"/>
                </a:cubicBezTo>
                <a:cubicBezTo>
                  <a:pt x="8175" y="36014"/>
                  <a:pt x="8453" y="36064"/>
                  <a:pt x="8731" y="36090"/>
                </a:cubicBezTo>
                <a:cubicBezTo>
                  <a:pt x="9333" y="36180"/>
                  <a:pt x="9943" y="36270"/>
                  <a:pt x="10536" y="36270"/>
                </a:cubicBezTo>
                <a:cubicBezTo>
                  <a:pt x="10941" y="36270"/>
                  <a:pt x="11338" y="36228"/>
                  <a:pt x="11718" y="36115"/>
                </a:cubicBezTo>
                <a:lnTo>
                  <a:pt x="11768" y="36090"/>
                </a:lnTo>
                <a:lnTo>
                  <a:pt x="11768" y="36090"/>
                </a:lnTo>
                <a:lnTo>
                  <a:pt x="11718" y="36166"/>
                </a:lnTo>
                <a:cubicBezTo>
                  <a:pt x="10528" y="37254"/>
                  <a:pt x="9237" y="38291"/>
                  <a:pt x="7820" y="39228"/>
                </a:cubicBezTo>
                <a:cubicBezTo>
                  <a:pt x="7339" y="39531"/>
                  <a:pt x="6833" y="39886"/>
                  <a:pt x="6352" y="40189"/>
                </a:cubicBezTo>
                <a:cubicBezTo>
                  <a:pt x="5315" y="40949"/>
                  <a:pt x="4252" y="41683"/>
                  <a:pt x="3138" y="42315"/>
                </a:cubicBezTo>
                <a:cubicBezTo>
                  <a:pt x="3138" y="42088"/>
                  <a:pt x="3239" y="41885"/>
                  <a:pt x="3290" y="41759"/>
                </a:cubicBezTo>
                <a:cubicBezTo>
                  <a:pt x="3518" y="41303"/>
                  <a:pt x="3796" y="40898"/>
                  <a:pt x="4049" y="40493"/>
                </a:cubicBezTo>
                <a:cubicBezTo>
                  <a:pt x="4378" y="40038"/>
                  <a:pt x="4682" y="39607"/>
                  <a:pt x="4884" y="39101"/>
                </a:cubicBezTo>
                <a:cubicBezTo>
                  <a:pt x="4884" y="39076"/>
                  <a:pt x="4910" y="39076"/>
                  <a:pt x="4910" y="39025"/>
                </a:cubicBezTo>
                <a:cubicBezTo>
                  <a:pt x="5011" y="38798"/>
                  <a:pt x="5163" y="38418"/>
                  <a:pt x="5062" y="38241"/>
                </a:cubicBezTo>
                <a:lnTo>
                  <a:pt x="5062" y="38215"/>
                </a:lnTo>
                <a:cubicBezTo>
                  <a:pt x="5006" y="38127"/>
                  <a:pt x="4917" y="38097"/>
                  <a:pt x="4814" y="38097"/>
                </a:cubicBezTo>
                <a:cubicBezTo>
                  <a:pt x="4680" y="38097"/>
                  <a:pt x="4521" y="38147"/>
                  <a:pt x="4378" y="38190"/>
                </a:cubicBezTo>
                <a:cubicBezTo>
                  <a:pt x="4302" y="38215"/>
                  <a:pt x="4252" y="38215"/>
                  <a:pt x="4226" y="38215"/>
                </a:cubicBezTo>
                <a:cubicBezTo>
                  <a:pt x="4049" y="38241"/>
                  <a:pt x="3897" y="38266"/>
                  <a:pt x="3746" y="38342"/>
                </a:cubicBezTo>
                <a:cubicBezTo>
                  <a:pt x="3391" y="38443"/>
                  <a:pt x="3012" y="38519"/>
                  <a:pt x="2657" y="38519"/>
                </a:cubicBezTo>
                <a:cubicBezTo>
                  <a:pt x="2328" y="38519"/>
                  <a:pt x="2075" y="38393"/>
                  <a:pt x="1873" y="38215"/>
                </a:cubicBezTo>
                <a:lnTo>
                  <a:pt x="1873" y="38190"/>
                </a:lnTo>
                <a:lnTo>
                  <a:pt x="1898" y="38190"/>
                </a:lnTo>
                <a:cubicBezTo>
                  <a:pt x="2202" y="37988"/>
                  <a:pt x="2506" y="37811"/>
                  <a:pt x="2784" y="37633"/>
                </a:cubicBezTo>
                <a:cubicBezTo>
                  <a:pt x="3493" y="37203"/>
                  <a:pt x="4176" y="36748"/>
                  <a:pt x="4935" y="36393"/>
                </a:cubicBezTo>
                <a:cubicBezTo>
                  <a:pt x="5621" y="36088"/>
                  <a:pt x="6307" y="35941"/>
                  <a:pt x="7101" y="35941"/>
                </a:cubicBezTo>
                <a:close/>
                <a:moveTo>
                  <a:pt x="17791" y="29586"/>
                </a:moveTo>
                <a:lnTo>
                  <a:pt x="17943" y="29737"/>
                </a:lnTo>
                <a:cubicBezTo>
                  <a:pt x="19183" y="30927"/>
                  <a:pt x="20550" y="32243"/>
                  <a:pt x="21385" y="33812"/>
                </a:cubicBezTo>
                <a:cubicBezTo>
                  <a:pt x="21613" y="34217"/>
                  <a:pt x="21815" y="34672"/>
                  <a:pt x="21942" y="35103"/>
                </a:cubicBezTo>
                <a:cubicBezTo>
                  <a:pt x="22094" y="35583"/>
                  <a:pt x="22195" y="36090"/>
                  <a:pt x="22322" y="36570"/>
                </a:cubicBezTo>
                <a:cubicBezTo>
                  <a:pt x="22575" y="37962"/>
                  <a:pt x="22904" y="39354"/>
                  <a:pt x="23891" y="40392"/>
                </a:cubicBezTo>
                <a:cubicBezTo>
                  <a:pt x="23743" y="40461"/>
                  <a:pt x="23592" y="40495"/>
                  <a:pt x="23445" y="40495"/>
                </a:cubicBezTo>
                <a:cubicBezTo>
                  <a:pt x="23215" y="40495"/>
                  <a:pt x="22998" y="40410"/>
                  <a:pt x="22828" y="40240"/>
                </a:cubicBezTo>
                <a:cubicBezTo>
                  <a:pt x="22094" y="39557"/>
                  <a:pt x="21815" y="38544"/>
                  <a:pt x="21562" y="37608"/>
                </a:cubicBezTo>
                <a:cubicBezTo>
                  <a:pt x="21436" y="37127"/>
                  <a:pt x="21309" y="36722"/>
                  <a:pt x="21132" y="36317"/>
                </a:cubicBezTo>
                <a:cubicBezTo>
                  <a:pt x="20828" y="35583"/>
                  <a:pt x="20449" y="34850"/>
                  <a:pt x="20069" y="34192"/>
                </a:cubicBezTo>
                <a:cubicBezTo>
                  <a:pt x="19993" y="34065"/>
                  <a:pt x="19943" y="33964"/>
                  <a:pt x="19867" y="33837"/>
                </a:cubicBezTo>
                <a:cubicBezTo>
                  <a:pt x="19616" y="33381"/>
                  <a:pt x="19345" y="32987"/>
                  <a:pt x="18850" y="32987"/>
                </a:cubicBezTo>
                <a:cubicBezTo>
                  <a:pt x="18795" y="32987"/>
                  <a:pt x="18738" y="32992"/>
                  <a:pt x="18677" y="33002"/>
                </a:cubicBezTo>
                <a:cubicBezTo>
                  <a:pt x="18348" y="33053"/>
                  <a:pt x="18095" y="33205"/>
                  <a:pt x="17918" y="33458"/>
                </a:cubicBezTo>
                <a:cubicBezTo>
                  <a:pt x="17589" y="33964"/>
                  <a:pt x="17690" y="34748"/>
                  <a:pt x="17842" y="35305"/>
                </a:cubicBezTo>
                <a:cubicBezTo>
                  <a:pt x="17943" y="35609"/>
                  <a:pt x="18095" y="35938"/>
                  <a:pt x="18222" y="36267"/>
                </a:cubicBezTo>
                <a:cubicBezTo>
                  <a:pt x="18601" y="37127"/>
                  <a:pt x="19057" y="38114"/>
                  <a:pt x="18804" y="38924"/>
                </a:cubicBezTo>
                <a:cubicBezTo>
                  <a:pt x="18677" y="39329"/>
                  <a:pt x="18449" y="39430"/>
                  <a:pt x="18171" y="39557"/>
                </a:cubicBezTo>
                <a:cubicBezTo>
                  <a:pt x="18146" y="39557"/>
                  <a:pt x="18095" y="39607"/>
                  <a:pt x="18095" y="39607"/>
                </a:cubicBezTo>
                <a:cubicBezTo>
                  <a:pt x="18070" y="39633"/>
                  <a:pt x="18045" y="39633"/>
                  <a:pt x="18019" y="39633"/>
                </a:cubicBezTo>
                <a:cubicBezTo>
                  <a:pt x="17943" y="39633"/>
                  <a:pt x="17918" y="39658"/>
                  <a:pt x="17893" y="39683"/>
                </a:cubicBezTo>
                <a:cubicBezTo>
                  <a:pt x="17665" y="39911"/>
                  <a:pt x="17791" y="40493"/>
                  <a:pt x="17893" y="40898"/>
                </a:cubicBezTo>
                <a:cubicBezTo>
                  <a:pt x="17918" y="41050"/>
                  <a:pt x="17943" y="41151"/>
                  <a:pt x="17943" y="41252"/>
                </a:cubicBezTo>
                <a:cubicBezTo>
                  <a:pt x="17969" y="41759"/>
                  <a:pt x="17716" y="42821"/>
                  <a:pt x="17159" y="43100"/>
                </a:cubicBezTo>
                <a:lnTo>
                  <a:pt x="17133" y="43100"/>
                </a:lnTo>
                <a:lnTo>
                  <a:pt x="17133" y="43075"/>
                </a:lnTo>
                <a:cubicBezTo>
                  <a:pt x="16830" y="42417"/>
                  <a:pt x="16804" y="41683"/>
                  <a:pt x="16804" y="40999"/>
                </a:cubicBezTo>
                <a:cubicBezTo>
                  <a:pt x="16804" y="40797"/>
                  <a:pt x="16804" y="40594"/>
                  <a:pt x="16779" y="40367"/>
                </a:cubicBezTo>
                <a:cubicBezTo>
                  <a:pt x="16754" y="39531"/>
                  <a:pt x="16627" y="38798"/>
                  <a:pt x="16425" y="38114"/>
                </a:cubicBezTo>
                <a:cubicBezTo>
                  <a:pt x="16248" y="37456"/>
                  <a:pt x="15919" y="36849"/>
                  <a:pt x="15640" y="36241"/>
                </a:cubicBezTo>
                <a:cubicBezTo>
                  <a:pt x="15235" y="35432"/>
                  <a:pt x="14805" y="34596"/>
                  <a:pt x="14729" y="33685"/>
                </a:cubicBezTo>
                <a:cubicBezTo>
                  <a:pt x="14729" y="33660"/>
                  <a:pt x="14679" y="33635"/>
                  <a:pt x="14653" y="33584"/>
                </a:cubicBezTo>
                <a:cubicBezTo>
                  <a:pt x="15008" y="33154"/>
                  <a:pt x="15362" y="32749"/>
                  <a:pt x="15691" y="32293"/>
                </a:cubicBezTo>
                <a:cubicBezTo>
                  <a:pt x="15868" y="32066"/>
                  <a:pt x="16045" y="31863"/>
                  <a:pt x="16197" y="31635"/>
                </a:cubicBezTo>
                <a:cubicBezTo>
                  <a:pt x="16324" y="31484"/>
                  <a:pt x="16425" y="31357"/>
                  <a:pt x="16551" y="31180"/>
                </a:cubicBezTo>
                <a:cubicBezTo>
                  <a:pt x="16577" y="31180"/>
                  <a:pt x="16577" y="31155"/>
                  <a:pt x="16577" y="31129"/>
                </a:cubicBezTo>
                <a:lnTo>
                  <a:pt x="16627" y="31104"/>
                </a:lnTo>
                <a:cubicBezTo>
                  <a:pt x="17007" y="30623"/>
                  <a:pt x="17412" y="30117"/>
                  <a:pt x="17791" y="29611"/>
                </a:cubicBezTo>
                <a:lnTo>
                  <a:pt x="17791" y="29586"/>
                </a:lnTo>
                <a:close/>
                <a:moveTo>
                  <a:pt x="10452" y="37811"/>
                </a:moveTo>
                <a:lnTo>
                  <a:pt x="10452" y="37836"/>
                </a:lnTo>
                <a:cubicBezTo>
                  <a:pt x="11009" y="40367"/>
                  <a:pt x="9465" y="42923"/>
                  <a:pt x="8048" y="44618"/>
                </a:cubicBezTo>
                <a:cubicBezTo>
                  <a:pt x="7846" y="44542"/>
                  <a:pt x="7694" y="44416"/>
                  <a:pt x="7542" y="44188"/>
                </a:cubicBezTo>
                <a:cubicBezTo>
                  <a:pt x="7036" y="43479"/>
                  <a:pt x="7289" y="42847"/>
                  <a:pt x="7542" y="42189"/>
                </a:cubicBezTo>
                <a:lnTo>
                  <a:pt x="7719" y="41632"/>
                </a:lnTo>
                <a:cubicBezTo>
                  <a:pt x="7770" y="41556"/>
                  <a:pt x="7719" y="41531"/>
                  <a:pt x="7694" y="41455"/>
                </a:cubicBezTo>
                <a:cubicBezTo>
                  <a:pt x="7668" y="41404"/>
                  <a:pt x="7567" y="41404"/>
                  <a:pt x="7491" y="41404"/>
                </a:cubicBezTo>
                <a:cubicBezTo>
                  <a:pt x="6909" y="41505"/>
                  <a:pt x="6352" y="41809"/>
                  <a:pt x="5796" y="42088"/>
                </a:cubicBezTo>
                <a:cubicBezTo>
                  <a:pt x="5568" y="42239"/>
                  <a:pt x="5391" y="42315"/>
                  <a:pt x="5163" y="42442"/>
                </a:cubicBezTo>
                <a:cubicBezTo>
                  <a:pt x="5138" y="42467"/>
                  <a:pt x="5062" y="42467"/>
                  <a:pt x="5036" y="42518"/>
                </a:cubicBezTo>
                <a:cubicBezTo>
                  <a:pt x="4650" y="42687"/>
                  <a:pt x="4172" y="42924"/>
                  <a:pt x="3734" y="42924"/>
                </a:cubicBezTo>
                <a:cubicBezTo>
                  <a:pt x="3713" y="42924"/>
                  <a:pt x="3691" y="42924"/>
                  <a:pt x="3670" y="42923"/>
                </a:cubicBezTo>
                <a:cubicBezTo>
                  <a:pt x="3467" y="42923"/>
                  <a:pt x="3290" y="42821"/>
                  <a:pt x="3214" y="42695"/>
                </a:cubicBezTo>
                <a:lnTo>
                  <a:pt x="3214" y="42670"/>
                </a:lnTo>
                <a:lnTo>
                  <a:pt x="3239" y="42670"/>
                </a:lnTo>
                <a:cubicBezTo>
                  <a:pt x="4302" y="42012"/>
                  <a:pt x="5391" y="41303"/>
                  <a:pt x="6428" y="40620"/>
                </a:cubicBezTo>
                <a:cubicBezTo>
                  <a:pt x="6833" y="40316"/>
                  <a:pt x="7263" y="40038"/>
                  <a:pt x="7694" y="39785"/>
                </a:cubicBezTo>
                <a:cubicBezTo>
                  <a:pt x="8706" y="39127"/>
                  <a:pt x="9592" y="38494"/>
                  <a:pt x="10427" y="37836"/>
                </a:cubicBezTo>
                <a:lnTo>
                  <a:pt x="10452" y="37811"/>
                </a:lnTo>
                <a:close/>
                <a:moveTo>
                  <a:pt x="14375" y="33863"/>
                </a:moveTo>
                <a:lnTo>
                  <a:pt x="14375" y="33913"/>
                </a:lnTo>
                <a:cubicBezTo>
                  <a:pt x="14501" y="34748"/>
                  <a:pt x="14906" y="35583"/>
                  <a:pt x="15286" y="36368"/>
                </a:cubicBezTo>
                <a:cubicBezTo>
                  <a:pt x="15615" y="37026"/>
                  <a:pt x="15944" y="37709"/>
                  <a:pt x="16121" y="38418"/>
                </a:cubicBezTo>
                <a:cubicBezTo>
                  <a:pt x="16273" y="39101"/>
                  <a:pt x="16298" y="39810"/>
                  <a:pt x="16324" y="40518"/>
                </a:cubicBezTo>
                <a:cubicBezTo>
                  <a:pt x="16374" y="41404"/>
                  <a:pt x="16400" y="42315"/>
                  <a:pt x="16703" y="43100"/>
                </a:cubicBezTo>
                <a:lnTo>
                  <a:pt x="16703" y="43150"/>
                </a:lnTo>
                <a:lnTo>
                  <a:pt x="16703" y="43176"/>
                </a:lnTo>
                <a:lnTo>
                  <a:pt x="16678" y="43176"/>
                </a:lnTo>
                <a:cubicBezTo>
                  <a:pt x="16121" y="43049"/>
                  <a:pt x="15792" y="42163"/>
                  <a:pt x="15615" y="41683"/>
                </a:cubicBezTo>
                <a:lnTo>
                  <a:pt x="15615" y="41657"/>
                </a:lnTo>
                <a:cubicBezTo>
                  <a:pt x="15488" y="41278"/>
                  <a:pt x="15362" y="40873"/>
                  <a:pt x="15235" y="40493"/>
                </a:cubicBezTo>
                <a:cubicBezTo>
                  <a:pt x="15109" y="40012"/>
                  <a:pt x="14932" y="39531"/>
                  <a:pt x="14755" y="39051"/>
                </a:cubicBezTo>
                <a:cubicBezTo>
                  <a:pt x="14755" y="39025"/>
                  <a:pt x="14729" y="39000"/>
                  <a:pt x="14729" y="38924"/>
                </a:cubicBezTo>
                <a:cubicBezTo>
                  <a:pt x="14476" y="38291"/>
                  <a:pt x="14046" y="37330"/>
                  <a:pt x="13363" y="37153"/>
                </a:cubicBezTo>
                <a:cubicBezTo>
                  <a:pt x="13312" y="37142"/>
                  <a:pt x="13263" y="37138"/>
                  <a:pt x="13215" y="37138"/>
                </a:cubicBezTo>
                <a:cubicBezTo>
                  <a:pt x="12431" y="37138"/>
                  <a:pt x="12062" y="38453"/>
                  <a:pt x="11895" y="39025"/>
                </a:cubicBezTo>
                <a:cubicBezTo>
                  <a:pt x="11844" y="39354"/>
                  <a:pt x="11768" y="39683"/>
                  <a:pt x="11743" y="40012"/>
                </a:cubicBezTo>
                <a:cubicBezTo>
                  <a:pt x="11692" y="40443"/>
                  <a:pt x="11616" y="40923"/>
                  <a:pt x="11490" y="41379"/>
                </a:cubicBezTo>
                <a:cubicBezTo>
                  <a:pt x="11262" y="42138"/>
                  <a:pt x="10807" y="42948"/>
                  <a:pt x="10123" y="43707"/>
                </a:cubicBezTo>
                <a:cubicBezTo>
                  <a:pt x="9870" y="43986"/>
                  <a:pt x="9212" y="44694"/>
                  <a:pt x="8478" y="44694"/>
                </a:cubicBezTo>
                <a:lnTo>
                  <a:pt x="8453" y="44694"/>
                </a:lnTo>
                <a:lnTo>
                  <a:pt x="8478" y="44669"/>
                </a:lnTo>
                <a:cubicBezTo>
                  <a:pt x="9921" y="42897"/>
                  <a:pt x="11465" y="40189"/>
                  <a:pt x="10756" y="37532"/>
                </a:cubicBezTo>
                <a:cubicBezTo>
                  <a:pt x="11743" y="36722"/>
                  <a:pt x="12603" y="35938"/>
                  <a:pt x="13363" y="35052"/>
                </a:cubicBezTo>
                <a:cubicBezTo>
                  <a:pt x="13666" y="34698"/>
                  <a:pt x="13995" y="34318"/>
                  <a:pt x="14350" y="33913"/>
                </a:cubicBezTo>
                <a:lnTo>
                  <a:pt x="14375" y="33863"/>
                </a:lnTo>
                <a:close/>
                <a:moveTo>
                  <a:pt x="41530" y="1"/>
                </a:moveTo>
                <a:cubicBezTo>
                  <a:pt x="41480" y="1"/>
                  <a:pt x="41404" y="26"/>
                  <a:pt x="41378" y="77"/>
                </a:cubicBezTo>
                <a:cubicBezTo>
                  <a:pt x="40341" y="1646"/>
                  <a:pt x="39075" y="3164"/>
                  <a:pt x="37861" y="4582"/>
                </a:cubicBezTo>
                <a:cubicBezTo>
                  <a:pt x="37532" y="4986"/>
                  <a:pt x="37152" y="5442"/>
                  <a:pt x="36798" y="5872"/>
                </a:cubicBezTo>
                <a:cubicBezTo>
                  <a:pt x="35330" y="7669"/>
                  <a:pt x="33761" y="9517"/>
                  <a:pt x="31964" y="11516"/>
                </a:cubicBezTo>
                <a:cubicBezTo>
                  <a:pt x="31584" y="11921"/>
                  <a:pt x="31255" y="12351"/>
                  <a:pt x="30901" y="12807"/>
                </a:cubicBezTo>
                <a:cubicBezTo>
                  <a:pt x="30597" y="13237"/>
                  <a:pt x="30243" y="13692"/>
                  <a:pt x="29889" y="14072"/>
                </a:cubicBezTo>
                <a:cubicBezTo>
                  <a:pt x="29644" y="14339"/>
                  <a:pt x="29419" y="14566"/>
                  <a:pt x="29042" y="14566"/>
                </a:cubicBezTo>
                <a:cubicBezTo>
                  <a:pt x="29020" y="14566"/>
                  <a:pt x="28996" y="14566"/>
                  <a:pt x="28973" y="14564"/>
                </a:cubicBezTo>
                <a:lnTo>
                  <a:pt x="28973" y="14564"/>
                </a:lnTo>
                <a:cubicBezTo>
                  <a:pt x="29148" y="14677"/>
                  <a:pt x="29350" y="14738"/>
                  <a:pt x="29585" y="14755"/>
                </a:cubicBezTo>
                <a:lnTo>
                  <a:pt x="29610" y="14755"/>
                </a:lnTo>
                <a:lnTo>
                  <a:pt x="29585" y="14806"/>
                </a:lnTo>
                <a:cubicBezTo>
                  <a:pt x="29534" y="14856"/>
                  <a:pt x="29433" y="14932"/>
                  <a:pt x="29357" y="14983"/>
                </a:cubicBezTo>
                <a:cubicBezTo>
                  <a:pt x="29129" y="15185"/>
                  <a:pt x="28927" y="15363"/>
                  <a:pt x="28699" y="15590"/>
                </a:cubicBezTo>
                <a:cubicBezTo>
                  <a:pt x="28446" y="15843"/>
                  <a:pt x="28193" y="16122"/>
                  <a:pt x="27839" y="16501"/>
                </a:cubicBezTo>
                <a:lnTo>
                  <a:pt x="27813" y="16527"/>
                </a:lnTo>
                <a:lnTo>
                  <a:pt x="27813" y="16501"/>
                </a:lnTo>
                <a:cubicBezTo>
                  <a:pt x="27535" y="15869"/>
                  <a:pt x="27358" y="15211"/>
                  <a:pt x="27231" y="14553"/>
                </a:cubicBezTo>
                <a:cubicBezTo>
                  <a:pt x="27155" y="14047"/>
                  <a:pt x="27029" y="13540"/>
                  <a:pt x="26852" y="13060"/>
                </a:cubicBezTo>
                <a:cubicBezTo>
                  <a:pt x="26421" y="11794"/>
                  <a:pt x="25561" y="10706"/>
                  <a:pt x="24802" y="9871"/>
                </a:cubicBezTo>
                <a:lnTo>
                  <a:pt x="24523" y="9542"/>
                </a:lnTo>
                <a:cubicBezTo>
                  <a:pt x="23638" y="8530"/>
                  <a:pt x="22726" y="7517"/>
                  <a:pt x="21891" y="6454"/>
                </a:cubicBezTo>
                <a:cubicBezTo>
                  <a:pt x="21841" y="6353"/>
                  <a:pt x="21739" y="6252"/>
                  <a:pt x="21664" y="6151"/>
                </a:cubicBezTo>
                <a:cubicBezTo>
                  <a:pt x="21385" y="5771"/>
                  <a:pt x="21081" y="5366"/>
                  <a:pt x="20727" y="5062"/>
                </a:cubicBezTo>
                <a:cubicBezTo>
                  <a:pt x="20499" y="4835"/>
                  <a:pt x="20221" y="4683"/>
                  <a:pt x="19968" y="4480"/>
                </a:cubicBezTo>
                <a:cubicBezTo>
                  <a:pt x="19715" y="4303"/>
                  <a:pt x="19436" y="4101"/>
                  <a:pt x="19209" y="3873"/>
                </a:cubicBezTo>
                <a:cubicBezTo>
                  <a:pt x="19310" y="3493"/>
                  <a:pt x="19614" y="3291"/>
                  <a:pt x="20094" y="3164"/>
                </a:cubicBezTo>
                <a:cubicBezTo>
                  <a:pt x="20334" y="3088"/>
                  <a:pt x="20569" y="3050"/>
                  <a:pt x="20799" y="3050"/>
                </a:cubicBezTo>
                <a:cubicBezTo>
                  <a:pt x="21302" y="3050"/>
                  <a:pt x="21783" y="3234"/>
                  <a:pt x="22247" y="3604"/>
                </a:cubicBezTo>
                <a:lnTo>
                  <a:pt x="22247" y="3604"/>
                </a:lnTo>
                <a:cubicBezTo>
                  <a:pt x="21768" y="3163"/>
                  <a:pt x="21121" y="2764"/>
                  <a:pt x="20337" y="2764"/>
                </a:cubicBezTo>
                <a:cubicBezTo>
                  <a:pt x="20017" y="2764"/>
                  <a:pt x="19674" y="2830"/>
                  <a:pt x="19310" y="2987"/>
                </a:cubicBezTo>
                <a:cubicBezTo>
                  <a:pt x="18804" y="3215"/>
                  <a:pt x="18475" y="3493"/>
                  <a:pt x="18374" y="3873"/>
                </a:cubicBezTo>
                <a:cubicBezTo>
                  <a:pt x="18551" y="4556"/>
                  <a:pt x="19082" y="5493"/>
                  <a:pt x="19588" y="6277"/>
                </a:cubicBezTo>
                <a:cubicBezTo>
                  <a:pt x="19664" y="6378"/>
                  <a:pt x="19715" y="6480"/>
                  <a:pt x="19740" y="6581"/>
                </a:cubicBezTo>
                <a:lnTo>
                  <a:pt x="19740" y="6606"/>
                </a:lnTo>
                <a:lnTo>
                  <a:pt x="19715" y="6606"/>
                </a:lnTo>
                <a:cubicBezTo>
                  <a:pt x="19681" y="6609"/>
                  <a:pt x="19646" y="6610"/>
                  <a:pt x="19612" y="6610"/>
                </a:cubicBezTo>
                <a:cubicBezTo>
                  <a:pt x="18906" y="6610"/>
                  <a:pt x="18137" y="6129"/>
                  <a:pt x="17437" y="5695"/>
                </a:cubicBezTo>
                <a:cubicBezTo>
                  <a:pt x="17083" y="5467"/>
                  <a:pt x="16729" y="5240"/>
                  <a:pt x="16450" y="5113"/>
                </a:cubicBezTo>
                <a:cubicBezTo>
                  <a:pt x="16184" y="5015"/>
                  <a:pt x="15863" y="4940"/>
                  <a:pt x="15566" y="4940"/>
                </a:cubicBezTo>
                <a:cubicBezTo>
                  <a:pt x="15326" y="4940"/>
                  <a:pt x="15101" y="4989"/>
                  <a:pt x="14932" y="5113"/>
                </a:cubicBezTo>
                <a:cubicBezTo>
                  <a:pt x="14704" y="5265"/>
                  <a:pt x="14577" y="5569"/>
                  <a:pt x="14577" y="5898"/>
                </a:cubicBezTo>
                <a:cubicBezTo>
                  <a:pt x="14628" y="7087"/>
                  <a:pt x="15666" y="8378"/>
                  <a:pt x="16678" y="8985"/>
                </a:cubicBezTo>
                <a:cubicBezTo>
                  <a:pt x="16779" y="9036"/>
                  <a:pt x="16880" y="9061"/>
                  <a:pt x="16982" y="9137"/>
                </a:cubicBezTo>
                <a:cubicBezTo>
                  <a:pt x="17235" y="9263"/>
                  <a:pt x="17538" y="9390"/>
                  <a:pt x="17690" y="9643"/>
                </a:cubicBezTo>
                <a:cubicBezTo>
                  <a:pt x="17791" y="9795"/>
                  <a:pt x="17817" y="9997"/>
                  <a:pt x="17817" y="10149"/>
                </a:cubicBezTo>
                <a:cubicBezTo>
                  <a:pt x="17817" y="10276"/>
                  <a:pt x="17842" y="10402"/>
                  <a:pt x="17893" y="10529"/>
                </a:cubicBezTo>
                <a:cubicBezTo>
                  <a:pt x="18070" y="10959"/>
                  <a:pt x="18601" y="11313"/>
                  <a:pt x="18981" y="11541"/>
                </a:cubicBezTo>
                <a:cubicBezTo>
                  <a:pt x="19361" y="11769"/>
                  <a:pt x="19791" y="11946"/>
                  <a:pt x="20196" y="12149"/>
                </a:cubicBezTo>
                <a:cubicBezTo>
                  <a:pt x="21208" y="12604"/>
                  <a:pt x="22144" y="13060"/>
                  <a:pt x="22676" y="14072"/>
                </a:cubicBezTo>
                <a:lnTo>
                  <a:pt x="22777" y="14249"/>
                </a:lnTo>
                <a:cubicBezTo>
                  <a:pt x="22853" y="14376"/>
                  <a:pt x="22904" y="14578"/>
                  <a:pt x="22929" y="14730"/>
                </a:cubicBezTo>
                <a:cubicBezTo>
                  <a:pt x="22980" y="14958"/>
                  <a:pt x="22929" y="15110"/>
                  <a:pt x="22802" y="15211"/>
                </a:cubicBezTo>
                <a:cubicBezTo>
                  <a:pt x="22731" y="15271"/>
                  <a:pt x="22636" y="15296"/>
                  <a:pt x="22527" y="15296"/>
                </a:cubicBezTo>
                <a:cubicBezTo>
                  <a:pt x="22406" y="15296"/>
                  <a:pt x="22266" y="15264"/>
                  <a:pt x="22119" y="15211"/>
                </a:cubicBezTo>
                <a:cubicBezTo>
                  <a:pt x="21765" y="15059"/>
                  <a:pt x="21410" y="14856"/>
                  <a:pt x="21107" y="14679"/>
                </a:cubicBezTo>
                <a:cubicBezTo>
                  <a:pt x="20221" y="14123"/>
                  <a:pt x="19436" y="13465"/>
                  <a:pt x="18728" y="12933"/>
                </a:cubicBezTo>
                <a:cubicBezTo>
                  <a:pt x="18070" y="12351"/>
                  <a:pt x="17564" y="11921"/>
                  <a:pt x="17083" y="11440"/>
                </a:cubicBezTo>
                <a:cubicBezTo>
                  <a:pt x="16703" y="11060"/>
                  <a:pt x="16273" y="10630"/>
                  <a:pt x="15716" y="10453"/>
                </a:cubicBezTo>
                <a:cubicBezTo>
                  <a:pt x="15587" y="10415"/>
                  <a:pt x="15463" y="10400"/>
                  <a:pt x="15342" y="10400"/>
                </a:cubicBezTo>
                <a:cubicBezTo>
                  <a:pt x="15059" y="10400"/>
                  <a:pt x="14793" y="10483"/>
                  <a:pt x="14527" y="10554"/>
                </a:cubicBezTo>
                <a:cubicBezTo>
                  <a:pt x="14426" y="10579"/>
                  <a:pt x="14324" y="10630"/>
                  <a:pt x="14198" y="10655"/>
                </a:cubicBezTo>
                <a:cubicBezTo>
                  <a:pt x="14093" y="10683"/>
                  <a:pt x="13986" y="10695"/>
                  <a:pt x="13877" y="10695"/>
                </a:cubicBezTo>
                <a:cubicBezTo>
                  <a:pt x="13277" y="10695"/>
                  <a:pt x="12625" y="10319"/>
                  <a:pt x="12047" y="9997"/>
                </a:cubicBezTo>
                <a:cubicBezTo>
                  <a:pt x="11869" y="9871"/>
                  <a:pt x="11667" y="9770"/>
                  <a:pt x="11490" y="9668"/>
                </a:cubicBezTo>
                <a:cubicBezTo>
                  <a:pt x="11058" y="9436"/>
                  <a:pt x="10331" y="9072"/>
                  <a:pt x="9711" y="9072"/>
                </a:cubicBezTo>
                <a:cubicBezTo>
                  <a:pt x="9387" y="9072"/>
                  <a:pt x="9092" y="9171"/>
                  <a:pt x="8883" y="9441"/>
                </a:cubicBezTo>
                <a:cubicBezTo>
                  <a:pt x="8377" y="10124"/>
                  <a:pt x="8984" y="10833"/>
                  <a:pt x="9592" y="11339"/>
                </a:cubicBezTo>
                <a:cubicBezTo>
                  <a:pt x="10351" y="11971"/>
                  <a:pt x="11237" y="12452"/>
                  <a:pt x="12047" y="12933"/>
                </a:cubicBezTo>
                <a:cubicBezTo>
                  <a:pt x="12173" y="12984"/>
                  <a:pt x="12350" y="13085"/>
                  <a:pt x="12477" y="13161"/>
                </a:cubicBezTo>
                <a:cubicBezTo>
                  <a:pt x="12856" y="13338"/>
                  <a:pt x="13185" y="13591"/>
                  <a:pt x="13489" y="13794"/>
                </a:cubicBezTo>
                <a:cubicBezTo>
                  <a:pt x="13616" y="13869"/>
                  <a:pt x="13768" y="13971"/>
                  <a:pt x="13919" y="14072"/>
                </a:cubicBezTo>
                <a:cubicBezTo>
                  <a:pt x="14501" y="14426"/>
                  <a:pt x="15159" y="14806"/>
                  <a:pt x="15438" y="15312"/>
                </a:cubicBezTo>
                <a:cubicBezTo>
                  <a:pt x="15539" y="15464"/>
                  <a:pt x="15564" y="15616"/>
                  <a:pt x="15590" y="15818"/>
                </a:cubicBezTo>
                <a:cubicBezTo>
                  <a:pt x="15640" y="15970"/>
                  <a:pt x="15640" y="16097"/>
                  <a:pt x="15716" y="16248"/>
                </a:cubicBezTo>
                <a:lnTo>
                  <a:pt x="15716" y="16274"/>
                </a:lnTo>
                <a:cubicBezTo>
                  <a:pt x="15843" y="16501"/>
                  <a:pt x="16045" y="16653"/>
                  <a:pt x="16172" y="16780"/>
                </a:cubicBezTo>
                <a:cubicBezTo>
                  <a:pt x="16653" y="17159"/>
                  <a:pt x="17235" y="17362"/>
                  <a:pt x="17817" y="17539"/>
                </a:cubicBezTo>
                <a:lnTo>
                  <a:pt x="17918" y="17590"/>
                </a:lnTo>
                <a:cubicBezTo>
                  <a:pt x="17994" y="17615"/>
                  <a:pt x="18070" y="17640"/>
                  <a:pt x="18171" y="17666"/>
                </a:cubicBezTo>
                <a:cubicBezTo>
                  <a:pt x="18627" y="17843"/>
                  <a:pt x="19107" y="17995"/>
                  <a:pt x="19512" y="18273"/>
                </a:cubicBezTo>
                <a:cubicBezTo>
                  <a:pt x="19943" y="18551"/>
                  <a:pt x="20348" y="19007"/>
                  <a:pt x="20272" y="19412"/>
                </a:cubicBezTo>
                <a:cubicBezTo>
                  <a:pt x="20221" y="19665"/>
                  <a:pt x="19993" y="19817"/>
                  <a:pt x="19563" y="19918"/>
                </a:cubicBezTo>
                <a:cubicBezTo>
                  <a:pt x="19401" y="19950"/>
                  <a:pt x="19235" y="19965"/>
                  <a:pt x="19066" y="19965"/>
                </a:cubicBezTo>
                <a:cubicBezTo>
                  <a:pt x="17919" y="19965"/>
                  <a:pt x="16649" y="19274"/>
                  <a:pt x="15590" y="18678"/>
                </a:cubicBezTo>
                <a:cubicBezTo>
                  <a:pt x="15438" y="18602"/>
                  <a:pt x="15286" y="18501"/>
                  <a:pt x="15134" y="18425"/>
                </a:cubicBezTo>
                <a:cubicBezTo>
                  <a:pt x="14299" y="17995"/>
                  <a:pt x="13439" y="17488"/>
                  <a:pt x="12654" y="16957"/>
                </a:cubicBezTo>
                <a:cubicBezTo>
                  <a:pt x="12502" y="16830"/>
                  <a:pt x="12300" y="16729"/>
                  <a:pt x="12148" y="16603"/>
                </a:cubicBezTo>
                <a:cubicBezTo>
                  <a:pt x="11540" y="16198"/>
                  <a:pt x="11009" y="15818"/>
                  <a:pt x="10351" y="15514"/>
                </a:cubicBezTo>
                <a:cubicBezTo>
                  <a:pt x="10073" y="15388"/>
                  <a:pt x="9744" y="15261"/>
                  <a:pt x="9465" y="15185"/>
                </a:cubicBezTo>
                <a:cubicBezTo>
                  <a:pt x="9010" y="15008"/>
                  <a:pt x="8579" y="14831"/>
                  <a:pt x="8124" y="14629"/>
                </a:cubicBezTo>
                <a:cubicBezTo>
                  <a:pt x="7811" y="14489"/>
                  <a:pt x="7497" y="14362"/>
                  <a:pt x="7176" y="14362"/>
                </a:cubicBezTo>
                <a:cubicBezTo>
                  <a:pt x="7030" y="14362"/>
                  <a:pt x="6882" y="14388"/>
                  <a:pt x="6732" y="14452"/>
                </a:cubicBezTo>
                <a:cubicBezTo>
                  <a:pt x="6479" y="14553"/>
                  <a:pt x="6327" y="14705"/>
                  <a:pt x="6276" y="14932"/>
                </a:cubicBezTo>
                <a:cubicBezTo>
                  <a:pt x="6201" y="15135"/>
                  <a:pt x="6276" y="15439"/>
                  <a:pt x="6454" y="15717"/>
                </a:cubicBezTo>
                <a:cubicBezTo>
                  <a:pt x="7061" y="16603"/>
                  <a:pt x="7997" y="17134"/>
                  <a:pt x="8883" y="17666"/>
                </a:cubicBezTo>
                <a:cubicBezTo>
                  <a:pt x="9389" y="17969"/>
                  <a:pt x="9895" y="18273"/>
                  <a:pt x="10376" y="18627"/>
                </a:cubicBezTo>
                <a:lnTo>
                  <a:pt x="10402" y="18627"/>
                </a:lnTo>
                <a:cubicBezTo>
                  <a:pt x="10199" y="18855"/>
                  <a:pt x="10098" y="19108"/>
                  <a:pt x="10123" y="19311"/>
                </a:cubicBezTo>
                <a:cubicBezTo>
                  <a:pt x="10199" y="19614"/>
                  <a:pt x="10452" y="19867"/>
                  <a:pt x="10882" y="20045"/>
                </a:cubicBezTo>
                <a:cubicBezTo>
                  <a:pt x="11110" y="20146"/>
                  <a:pt x="11338" y="20247"/>
                  <a:pt x="11515" y="20323"/>
                </a:cubicBezTo>
                <a:cubicBezTo>
                  <a:pt x="12654" y="20829"/>
                  <a:pt x="13742" y="21310"/>
                  <a:pt x="14375" y="22525"/>
                </a:cubicBezTo>
                <a:lnTo>
                  <a:pt x="14375" y="22550"/>
                </a:lnTo>
                <a:cubicBezTo>
                  <a:pt x="14577" y="22955"/>
                  <a:pt x="14932" y="23739"/>
                  <a:pt x="14780" y="24296"/>
                </a:cubicBezTo>
                <a:lnTo>
                  <a:pt x="14780" y="24322"/>
                </a:lnTo>
                <a:cubicBezTo>
                  <a:pt x="14704" y="24549"/>
                  <a:pt x="14679" y="24575"/>
                  <a:pt x="14299" y="24600"/>
                </a:cubicBezTo>
                <a:cubicBezTo>
                  <a:pt x="13995" y="24600"/>
                  <a:pt x="13616" y="24448"/>
                  <a:pt x="13312" y="24322"/>
                </a:cubicBezTo>
                <a:lnTo>
                  <a:pt x="13287" y="24322"/>
                </a:lnTo>
                <a:cubicBezTo>
                  <a:pt x="12882" y="24119"/>
                  <a:pt x="12426" y="23917"/>
                  <a:pt x="12021" y="23588"/>
                </a:cubicBezTo>
                <a:cubicBezTo>
                  <a:pt x="11920" y="23537"/>
                  <a:pt x="11794" y="23436"/>
                  <a:pt x="11718" y="23360"/>
                </a:cubicBezTo>
                <a:cubicBezTo>
                  <a:pt x="11363" y="23107"/>
                  <a:pt x="11034" y="22854"/>
                  <a:pt x="10604" y="22778"/>
                </a:cubicBezTo>
                <a:cubicBezTo>
                  <a:pt x="10456" y="22746"/>
                  <a:pt x="10307" y="22732"/>
                  <a:pt x="10163" y="22732"/>
                </a:cubicBezTo>
                <a:cubicBezTo>
                  <a:pt x="9962" y="22732"/>
                  <a:pt x="9768" y="22759"/>
                  <a:pt x="9592" y="22803"/>
                </a:cubicBezTo>
                <a:cubicBezTo>
                  <a:pt x="9395" y="22821"/>
                  <a:pt x="9185" y="22839"/>
                  <a:pt x="8981" y="22839"/>
                </a:cubicBezTo>
                <a:cubicBezTo>
                  <a:pt x="8897" y="22839"/>
                  <a:pt x="8813" y="22836"/>
                  <a:pt x="8731" y="22828"/>
                </a:cubicBezTo>
                <a:cubicBezTo>
                  <a:pt x="8301" y="22803"/>
                  <a:pt x="7871" y="22677"/>
                  <a:pt x="7441" y="22575"/>
                </a:cubicBezTo>
                <a:cubicBezTo>
                  <a:pt x="7112" y="22474"/>
                  <a:pt x="6808" y="22423"/>
                  <a:pt x="6479" y="22348"/>
                </a:cubicBezTo>
                <a:cubicBezTo>
                  <a:pt x="6286" y="22316"/>
                  <a:pt x="6059" y="22296"/>
                  <a:pt x="5822" y="22296"/>
                </a:cubicBezTo>
                <a:cubicBezTo>
                  <a:pt x="5095" y="22296"/>
                  <a:pt x="4284" y="22489"/>
                  <a:pt x="4151" y="23157"/>
                </a:cubicBezTo>
                <a:cubicBezTo>
                  <a:pt x="3999" y="23841"/>
                  <a:pt x="5011" y="24322"/>
                  <a:pt x="5593" y="24549"/>
                </a:cubicBezTo>
                <a:cubicBezTo>
                  <a:pt x="5922" y="24625"/>
                  <a:pt x="6226" y="24701"/>
                  <a:pt x="6555" y="24752"/>
                </a:cubicBezTo>
                <a:cubicBezTo>
                  <a:pt x="6783" y="24802"/>
                  <a:pt x="6985" y="24853"/>
                  <a:pt x="7238" y="24878"/>
                </a:cubicBezTo>
                <a:cubicBezTo>
                  <a:pt x="7846" y="25055"/>
                  <a:pt x="8073" y="25182"/>
                  <a:pt x="8326" y="25739"/>
                </a:cubicBezTo>
                <a:cubicBezTo>
                  <a:pt x="8352" y="25815"/>
                  <a:pt x="8352" y="25840"/>
                  <a:pt x="8377" y="25865"/>
                </a:cubicBezTo>
                <a:cubicBezTo>
                  <a:pt x="8453" y="26017"/>
                  <a:pt x="8504" y="26194"/>
                  <a:pt x="8706" y="26346"/>
                </a:cubicBezTo>
                <a:cubicBezTo>
                  <a:pt x="9187" y="26776"/>
                  <a:pt x="9845" y="26954"/>
                  <a:pt x="10452" y="27080"/>
                </a:cubicBezTo>
                <a:cubicBezTo>
                  <a:pt x="10908" y="27156"/>
                  <a:pt x="11389" y="27283"/>
                  <a:pt x="11794" y="27510"/>
                </a:cubicBezTo>
                <a:cubicBezTo>
                  <a:pt x="12021" y="27637"/>
                  <a:pt x="12401" y="27966"/>
                  <a:pt x="12426" y="28270"/>
                </a:cubicBezTo>
                <a:cubicBezTo>
                  <a:pt x="12426" y="28421"/>
                  <a:pt x="12376" y="28573"/>
                  <a:pt x="12249" y="28649"/>
                </a:cubicBezTo>
                <a:cubicBezTo>
                  <a:pt x="12047" y="28801"/>
                  <a:pt x="11718" y="28801"/>
                  <a:pt x="11465" y="28852"/>
                </a:cubicBezTo>
                <a:lnTo>
                  <a:pt x="11389" y="28852"/>
                </a:lnTo>
                <a:cubicBezTo>
                  <a:pt x="11338" y="28854"/>
                  <a:pt x="11287" y="28855"/>
                  <a:pt x="11236" y="28855"/>
                </a:cubicBezTo>
                <a:cubicBezTo>
                  <a:pt x="10682" y="28855"/>
                  <a:pt x="10138" y="28729"/>
                  <a:pt x="9465" y="28497"/>
                </a:cubicBezTo>
                <a:cubicBezTo>
                  <a:pt x="9237" y="28421"/>
                  <a:pt x="9060" y="28345"/>
                  <a:pt x="8833" y="28244"/>
                </a:cubicBezTo>
                <a:cubicBezTo>
                  <a:pt x="8113" y="27948"/>
                  <a:pt x="7393" y="27651"/>
                  <a:pt x="6628" y="27651"/>
                </a:cubicBezTo>
                <a:cubicBezTo>
                  <a:pt x="6479" y="27651"/>
                  <a:pt x="6328" y="27663"/>
                  <a:pt x="6175" y="27687"/>
                </a:cubicBezTo>
                <a:cubicBezTo>
                  <a:pt x="5694" y="27738"/>
                  <a:pt x="5315" y="27966"/>
                  <a:pt x="4910" y="28168"/>
                </a:cubicBezTo>
                <a:cubicBezTo>
                  <a:pt x="4555" y="28371"/>
                  <a:pt x="4176" y="28599"/>
                  <a:pt x="3771" y="28674"/>
                </a:cubicBezTo>
                <a:cubicBezTo>
                  <a:pt x="3558" y="28720"/>
                  <a:pt x="3346" y="28729"/>
                  <a:pt x="3139" y="28729"/>
                </a:cubicBezTo>
                <a:cubicBezTo>
                  <a:pt x="3001" y="28729"/>
                  <a:pt x="2865" y="28725"/>
                  <a:pt x="2733" y="28725"/>
                </a:cubicBezTo>
                <a:cubicBezTo>
                  <a:pt x="2544" y="28700"/>
                  <a:pt x="2354" y="28681"/>
                  <a:pt x="2164" y="28681"/>
                </a:cubicBezTo>
                <a:cubicBezTo>
                  <a:pt x="1974" y="28681"/>
                  <a:pt x="1784" y="28700"/>
                  <a:pt x="1594" y="28750"/>
                </a:cubicBezTo>
                <a:cubicBezTo>
                  <a:pt x="987" y="28902"/>
                  <a:pt x="253" y="29358"/>
                  <a:pt x="76" y="29915"/>
                </a:cubicBezTo>
                <a:cubicBezTo>
                  <a:pt x="25" y="29940"/>
                  <a:pt x="25" y="30016"/>
                  <a:pt x="25" y="30041"/>
                </a:cubicBezTo>
                <a:cubicBezTo>
                  <a:pt x="0" y="30193"/>
                  <a:pt x="0" y="30319"/>
                  <a:pt x="76" y="30497"/>
                </a:cubicBezTo>
                <a:cubicBezTo>
                  <a:pt x="329" y="31417"/>
                  <a:pt x="1712" y="31772"/>
                  <a:pt x="2721" y="31772"/>
                </a:cubicBezTo>
                <a:cubicBezTo>
                  <a:pt x="2822" y="31772"/>
                  <a:pt x="2920" y="31769"/>
                  <a:pt x="3012" y="31762"/>
                </a:cubicBezTo>
                <a:cubicBezTo>
                  <a:pt x="3239" y="31737"/>
                  <a:pt x="3442" y="31661"/>
                  <a:pt x="3670" y="31585"/>
                </a:cubicBezTo>
                <a:cubicBezTo>
                  <a:pt x="3968" y="31485"/>
                  <a:pt x="4267" y="31417"/>
                  <a:pt x="4541" y="31417"/>
                </a:cubicBezTo>
                <a:cubicBezTo>
                  <a:pt x="4615" y="31417"/>
                  <a:pt x="4688" y="31422"/>
                  <a:pt x="4758" y="31433"/>
                </a:cubicBezTo>
                <a:cubicBezTo>
                  <a:pt x="5062" y="31534"/>
                  <a:pt x="5315" y="31737"/>
                  <a:pt x="5568" y="31914"/>
                </a:cubicBezTo>
                <a:cubicBezTo>
                  <a:pt x="5846" y="32142"/>
                  <a:pt x="6175" y="32369"/>
                  <a:pt x="6605" y="32420"/>
                </a:cubicBezTo>
                <a:cubicBezTo>
                  <a:pt x="6641" y="32422"/>
                  <a:pt x="6677" y="32423"/>
                  <a:pt x="6712" y="32423"/>
                </a:cubicBezTo>
                <a:cubicBezTo>
                  <a:pt x="7154" y="32423"/>
                  <a:pt x="7574" y="32282"/>
                  <a:pt x="7972" y="32142"/>
                </a:cubicBezTo>
                <a:cubicBezTo>
                  <a:pt x="8099" y="32091"/>
                  <a:pt x="8225" y="32040"/>
                  <a:pt x="8326" y="32015"/>
                </a:cubicBezTo>
                <a:cubicBezTo>
                  <a:pt x="8710" y="31881"/>
                  <a:pt x="9020" y="31819"/>
                  <a:pt x="9314" y="31819"/>
                </a:cubicBezTo>
                <a:cubicBezTo>
                  <a:pt x="9408" y="31819"/>
                  <a:pt x="9500" y="31826"/>
                  <a:pt x="9592" y="31838"/>
                </a:cubicBezTo>
                <a:cubicBezTo>
                  <a:pt x="9895" y="31914"/>
                  <a:pt x="10123" y="32040"/>
                  <a:pt x="10149" y="32218"/>
                </a:cubicBezTo>
                <a:cubicBezTo>
                  <a:pt x="10199" y="32420"/>
                  <a:pt x="10073" y="32597"/>
                  <a:pt x="9769" y="32800"/>
                </a:cubicBezTo>
                <a:cubicBezTo>
                  <a:pt x="8934" y="33356"/>
                  <a:pt x="7871" y="33458"/>
                  <a:pt x="6909" y="33559"/>
                </a:cubicBezTo>
                <a:cubicBezTo>
                  <a:pt x="6201" y="33609"/>
                  <a:pt x="5467" y="33711"/>
                  <a:pt x="4834" y="33938"/>
                </a:cubicBezTo>
                <a:cubicBezTo>
                  <a:pt x="3619" y="34369"/>
                  <a:pt x="2531" y="35432"/>
                  <a:pt x="1999" y="35988"/>
                </a:cubicBezTo>
                <a:cubicBezTo>
                  <a:pt x="1088" y="37001"/>
                  <a:pt x="861" y="37836"/>
                  <a:pt x="1341" y="38519"/>
                </a:cubicBezTo>
                <a:cubicBezTo>
                  <a:pt x="1622" y="38933"/>
                  <a:pt x="2028" y="39058"/>
                  <a:pt x="2473" y="39058"/>
                </a:cubicBezTo>
                <a:cubicBezTo>
                  <a:pt x="2871" y="39058"/>
                  <a:pt x="3300" y="38957"/>
                  <a:pt x="3695" y="38873"/>
                </a:cubicBezTo>
                <a:cubicBezTo>
                  <a:pt x="3872" y="38848"/>
                  <a:pt x="3999" y="38798"/>
                  <a:pt x="4151" y="38772"/>
                </a:cubicBezTo>
                <a:cubicBezTo>
                  <a:pt x="4277" y="38747"/>
                  <a:pt x="4328" y="38722"/>
                  <a:pt x="4404" y="38722"/>
                </a:cubicBezTo>
                <a:cubicBezTo>
                  <a:pt x="4454" y="38671"/>
                  <a:pt x="4530" y="38671"/>
                  <a:pt x="4530" y="38671"/>
                </a:cubicBezTo>
                <a:lnTo>
                  <a:pt x="4530" y="38671"/>
                </a:lnTo>
                <a:cubicBezTo>
                  <a:pt x="4555" y="38722"/>
                  <a:pt x="4530" y="38747"/>
                  <a:pt x="4454" y="38899"/>
                </a:cubicBezTo>
                <a:cubicBezTo>
                  <a:pt x="4454" y="38924"/>
                  <a:pt x="4429" y="38975"/>
                  <a:pt x="4429" y="39000"/>
                </a:cubicBezTo>
                <a:cubicBezTo>
                  <a:pt x="4328" y="39228"/>
                  <a:pt x="4252" y="39430"/>
                  <a:pt x="4125" y="39607"/>
                </a:cubicBezTo>
                <a:cubicBezTo>
                  <a:pt x="3948" y="39860"/>
                  <a:pt x="3796" y="40114"/>
                  <a:pt x="3644" y="40316"/>
                </a:cubicBezTo>
                <a:cubicBezTo>
                  <a:pt x="3493" y="40544"/>
                  <a:pt x="3315" y="40797"/>
                  <a:pt x="3164" y="41050"/>
                </a:cubicBezTo>
                <a:lnTo>
                  <a:pt x="3138" y="41126"/>
                </a:lnTo>
                <a:cubicBezTo>
                  <a:pt x="2784" y="41683"/>
                  <a:pt x="2252" y="42568"/>
                  <a:pt x="2784" y="43176"/>
                </a:cubicBezTo>
                <a:cubicBezTo>
                  <a:pt x="2986" y="43378"/>
                  <a:pt x="3246" y="43448"/>
                  <a:pt x="3515" y="43448"/>
                </a:cubicBezTo>
                <a:cubicBezTo>
                  <a:pt x="3954" y="43448"/>
                  <a:pt x="4415" y="43260"/>
                  <a:pt x="4682" y="43150"/>
                </a:cubicBezTo>
                <a:cubicBezTo>
                  <a:pt x="5011" y="43024"/>
                  <a:pt x="5315" y="42821"/>
                  <a:pt x="5644" y="42670"/>
                </a:cubicBezTo>
                <a:cubicBezTo>
                  <a:pt x="6099" y="42417"/>
                  <a:pt x="6580" y="42138"/>
                  <a:pt x="7086" y="42012"/>
                </a:cubicBezTo>
                <a:lnTo>
                  <a:pt x="7112" y="42012"/>
                </a:lnTo>
                <a:lnTo>
                  <a:pt x="7112" y="42037"/>
                </a:lnTo>
                <a:cubicBezTo>
                  <a:pt x="7086" y="42138"/>
                  <a:pt x="7061" y="42214"/>
                  <a:pt x="7036" y="42290"/>
                </a:cubicBezTo>
                <a:cubicBezTo>
                  <a:pt x="6808" y="42897"/>
                  <a:pt x="6580" y="43454"/>
                  <a:pt x="6808" y="44062"/>
                </a:cubicBezTo>
                <a:cubicBezTo>
                  <a:pt x="6960" y="44542"/>
                  <a:pt x="7314" y="44922"/>
                  <a:pt x="7744" y="45099"/>
                </a:cubicBezTo>
                <a:cubicBezTo>
                  <a:pt x="7782" y="45156"/>
                  <a:pt x="7834" y="45185"/>
                  <a:pt x="7890" y="45185"/>
                </a:cubicBezTo>
                <a:cubicBezTo>
                  <a:pt x="7909" y="45185"/>
                  <a:pt x="7928" y="45181"/>
                  <a:pt x="7947" y="45175"/>
                </a:cubicBezTo>
                <a:cubicBezTo>
                  <a:pt x="8073" y="45200"/>
                  <a:pt x="8175" y="45226"/>
                  <a:pt x="8301" y="45226"/>
                </a:cubicBezTo>
                <a:cubicBezTo>
                  <a:pt x="8309" y="45226"/>
                  <a:pt x="8318" y="45226"/>
                  <a:pt x="8326" y="45226"/>
                </a:cubicBezTo>
                <a:cubicBezTo>
                  <a:pt x="9885" y="45226"/>
                  <a:pt x="11239" y="42891"/>
                  <a:pt x="11591" y="41632"/>
                </a:cubicBezTo>
                <a:cubicBezTo>
                  <a:pt x="11616" y="41505"/>
                  <a:pt x="11642" y="41278"/>
                  <a:pt x="11718" y="40949"/>
                </a:cubicBezTo>
                <a:cubicBezTo>
                  <a:pt x="11895" y="39785"/>
                  <a:pt x="12249" y="37861"/>
                  <a:pt x="12907" y="37709"/>
                </a:cubicBezTo>
                <a:cubicBezTo>
                  <a:pt x="12946" y="37696"/>
                  <a:pt x="12984" y="37690"/>
                  <a:pt x="13023" y="37690"/>
                </a:cubicBezTo>
                <a:cubicBezTo>
                  <a:pt x="13213" y="37690"/>
                  <a:pt x="13406" y="37841"/>
                  <a:pt x="13616" y="38114"/>
                </a:cubicBezTo>
                <a:cubicBezTo>
                  <a:pt x="14172" y="38899"/>
                  <a:pt x="14451" y="39860"/>
                  <a:pt x="14704" y="40772"/>
                </a:cubicBezTo>
                <a:cubicBezTo>
                  <a:pt x="14780" y="41025"/>
                  <a:pt x="14881" y="41278"/>
                  <a:pt x="14932" y="41531"/>
                </a:cubicBezTo>
                <a:cubicBezTo>
                  <a:pt x="15058" y="41936"/>
                  <a:pt x="15463" y="43201"/>
                  <a:pt x="16172" y="43555"/>
                </a:cubicBezTo>
                <a:cubicBezTo>
                  <a:pt x="16311" y="43633"/>
                  <a:pt x="16441" y="43663"/>
                  <a:pt x="16579" y="43663"/>
                </a:cubicBezTo>
                <a:cubicBezTo>
                  <a:pt x="16667" y="43663"/>
                  <a:pt x="16757" y="43651"/>
                  <a:pt x="16855" y="43631"/>
                </a:cubicBezTo>
                <a:cubicBezTo>
                  <a:pt x="17437" y="43429"/>
                  <a:pt x="17918" y="42670"/>
                  <a:pt x="18045" y="42062"/>
                </a:cubicBezTo>
                <a:cubicBezTo>
                  <a:pt x="18095" y="41733"/>
                  <a:pt x="18070" y="41404"/>
                  <a:pt x="17994" y="41050"/>
                </a:cubicBezTo>
                <a:cubicBezTo>
                  <a:pt x="17994" y="40999"/>
                  <a:pt x="17969" y="40898"/>
                  <a:pt x="17943" y="40797"/>
                </a:cubicBezTo>
                <a:cubicBezTo>
                  <a:pt x="17867" y="40594"/>
                  <a:pt x="17817" y="40341"/>
                  <a:pt x="17918" y="40189"/>
                </a:cubicBezTo>
                <a:cubicBezTo>
                  <a:pt x="17969" y="40114"/>
                  <a:pt x="17969" y="40114"/>
                  <a:pt x="17994" y="40063"/>
                </a:cubicBezTo>
                <a:cubicBezTo>
                  <a:pt x="18045" y="40063"/>
                  <a:pt x="18070" y="40063"/>
                  <a:pt x="18120" y="40012"/>
                </a:cubicBezTo>
                <a:cubicBezTo>
                  <a:pt x="19361" y="39253"/>
                  <a:pt x="18981" y="37988"/>
                  <a:pt x="18551" y="36824"/>
                </a:cubicBezTo>
                <a:cubicBezTo>
                  <a:pt x="18475" y="36621"/>
                  <a:pt x="18374" y="36444"/>
                  <a:pt x="18323" y="36241"/>
                </a:cubicBezTo>
                <a:cubicBezTo>
                  <a:pt x="18095" y="35735"/>
                  <a:pt x="17867" y="35204"/>
                  <a:pt x="17817" y="34647"/>
                </a:cubicBezTo>
                <a:cubicBezTo>
                  <a:pt x="17791" y="34318"/>
                  <a:pt x="17817" y="34090"/>
                  <a:pt x="17943" y="33863"/>
                </a:cubicBezTo>
                <a:cubicBezTo>
                  <a:pt x="18045" y="33685"/>
                  <a:pt x="18247" y="33559"/>
                  <a:pt x="18500" y="33534"/>
                </a:cubicBezTo>
                <a:cubicBezTo>
                  <a:pt x="18829" y="33534"/>
                  <a:pt x="19107" y="33660"/>
                  <a:pt x="19234" y="33863"/>
                </a:cubicBezTo>
                <a:cubicBezTo>
                  <a:pt x="19512" y="34369"/>
                  <a:pt x="19816" y="34925"/>
                  <a:pt x="20069" y="35432"/>
                </a:cubicBezTo>
                <a:lnTo>
                  <a:pt x="20094" y="35482"/>
                </a:lnTo>
                <a:cubicBezTo>
                  <a:pt x="20474" y="36241"/>
                  <a:pt x="20727" y="36975"/>
                  <a:pt x="20980" y="37760"/>
                </a:cubicBezTo>
                <a:cubicBezTo>
                  <a:pt x="21081" y="38089"/>
                  <a:pt x="21208" y="38443"/>
                  <a:pt x="21284" y="38747"/>
                </a:cubicBezTo>
                <a:cubicBezTo>
                  <a:pt x="21588" y="39506"/>
                  <a:pt x="21891" y="40088"/>
                  <a:pt x="22271" y="40493"/>
                </a:cubicBezTo>
                <a:cubicBezTo>
                  <a:pt x="22529" y="40752"/>
                  <a:pt x="22881" y="40893"/>
                  <a:pt x="23240" y="40893"/>
                </a:cubicBezTo>
                <a:cubicBezTo>
                  <a:pt x="23408" y="40893"/>
                  <a:pt x="23577" y="40862"/>
                  <a:pt x="23739" y="40797"/>
                </a:cubicBezTo>
                <a:cubicBezTo>
                  <a:pt x="24245" y="40620"/>
                  <a:pt x="24549" y="40164"/>
                  <a:pt x="24625" y="39607"/>
                </a:cubicBezTo>
                <a:cubicBezTo>
                  <a:pt x="24650" y="39000"/>
                  <a:pt x="24321" y="38393"/>
                  <a:pt x="24017" y="37886"/>
                </a:cubicBezTo>
                <a:lnTo>
                  <a:pt x="23992" y="37836"/>
                </a:lnTo>
                <a:cubicBezTo>
                  <a:pt x="23941" y="37760"/>
                  <a:pt x="23891" y="37709"/>
                  <a:pt x="23865" y="37633"/>
                </a:cubicBezTo>
                <a:cubicBezTo>
                  <a:pt x="23739" y="37431"/>
                  <a:pt x="23612" y="37203"/>
                  <a:pt x="23511" y="36975"/>
                </a:cubicBezTo>
                <a:cubicBezTo>
                  <a:pt x="23283" y="36545"/>
                  <a:pt x="23384" y="36166"/>
                  <a:pt x="23435" y="35735"/>
                </a:cubicBezTo>
                <a:cubicBezTo>
                  <a:pt x="23486" y="35609"/>
                  <a:pt x="23486" y="35533"/>
                  <a:pt x="23511" y="35406"/>
                </a:cubicBezTo>
                <a:cubicBezTo>
                  <a:pt x="23612" y="34698"/>
                  <a:pt x="23157" y="34166"/>
                  <a:pt x="22726" y="33660"/>
                </a:cubicBezTo>
                <a:cubicBezTo>
                  <a:pt x="22600" y="33534"/>
                  <a:pt x="22499" y="33407"/>
                  <a:pt x="22397" y="33280"/>
                </a:cubicBezTo>
                <a:lnTo>
                  <a:pt x="22347" y="33205"/>
                </a:lnTo>
                <a:cubicBezTo>
                  <a:pt x="21790" y="32496"/>
                  <a:pt x="21259" y="31762"/>
                  <a:pt x="20980" y="30902"/>
                </a:cubicBezTo>
                <a:cubicBezTo>
                  <a:pt x="20854" y="30497"/>
                  <a:pt x="20854" y="29484"/>
                  <a:pt x="21259" y="29105"/>
                </a:cubicBezTo>
                <a:cubicBezTo>
                  <a:pt x="21389" y="29007"/>
                  <a:pt x="21520" y="28951"/>
                  <a:pt x="21664" y="28951"/>
                </a:cubicBezTo>
                <a:cubicBezTo>
                  <a:pt x="21744" y="28951"/>
                  <a:pt x="21827" y="28968"/>
                  <a:pt x="21917" y="29003"/>
                </a:cubicBezTo>
                <a:cubicBezTo>
                  <a:pt x="22473" y="29231"/>
                  <a:pt x="22878" y="29889"/>
                  <a:pt x="23157" y="30370"/>
                </a:cubicBezTo>
                <a:cubicBezTo>
                  <a:pt x="23182" y="30395"/>
                  <a:pt x="23233" y="30471"/>
                  <a:pt x="23258" y="30497"/>
                </a:cubicBezTo>
                <a:cubicBezTo>
                  <a:pt x="23815" y="31433"/>
                  <a:pt x="24245" y="32395"/>
                  <a:pt x="24650" y="33432"/>
                </a:cubicBezTo>
                <a:cubicBezTo>
                  <a:pt x="24751" y="33685"/>
                  <a:pt x="24878" y="33938"/>
                  <a:pt x="24954" y="34192"/>
                </a:cubicBezTo>
                <a:cubicBezTo>
                  <a:pt x="25257" y="34900"/>
                  <a:pt x="25586" y="35583"/>
                  <a:pt x="26194" y="35938"/>
                </a:cubicBezTo>
                <a:cubicBezTo>
                  <a:pt x="26421" y="36064"/>
                  <a:pt x="26700" y="36115"/>
                  <a:pt x="27029" y="36115"/>
                </a:cubicBezTo>
                <a:cubicBezTo>
                  <a:pt x="27105" y="36115"/>
                  <a:pt x="27181" y="36115"/>
                  <a:pt x="27231" y="36090"/>
                </a:cubicBezTo>
                <a:cubicBezTo>
                  <a:pt x="27302" y="36084"/>
                  <a:pt x="27364" y="36079"/>
                  <a:pt x="27421" y="36079"/>
                </a:cubicBezTo>
                <a:cubicBezTo>
                  <a:pt x="27611" y="36079"/>
                  <a:pt x="27745" y="36129"/>
                  <a:pt x="27940" y="36343"/>
                </a:cubicBezTo>
                <a:cubicBezTo>
                  <a:pt x="28041" y="36444"/>
                  <a:pt x="28168" y="36697"/>
                  <a:pt x="28345" y="37001"/>
                </a:cubicBezTo>
                <a:cubicBezTo>
                  <a:pt x="28851" y="37861"/>
                  <a:pt x="29585" y="39202"/>
                  <a:pt x="30268" y="39228"/>
                </a:cubicBezTo>
                <a:cubicBezTo>
                  <a:pt x="30496" y="39228"/>
                  <a:pt x="30724" y="39101"/>
                  <a:pt x="30901" y="38848"/>
                </a:cubicBezTo>
                <a:cubicBezTo>
                  <a:pt x="31280" y="38291"/>
                  <a:pt x="31154" y="37482"/>
                  <a:pt x="31103" y="36849"/>
                </a:cubicBezTo>
                <a:lnTo>
                  <a:pt x="31103" y="36798"/>
                </a:lnTo>
                <a:cubicBezTo>
                  <a:pt x="30977" y="35761"/>
                  <a:pt x="30597" y="34900"/>
                  <a:pt x="29964" y="34166"/>
                </a:cubicBezTo>
                <a:cubicBezTo>
                  <a:pt x="29509" y="33635"/>
                  <a:pt x="28977" y="33129"/>
                  <a:pt x="28471" y="32673"/>
                </a:cubicBezTo>
                <a:cubicBezTo>
                  <a:pt x="27839" y="32066"/>
                  <a:pt x="27181" y="31484"/>
                  <a:pt x="26649" y="30699"/>
                </a:cubicBezTo>
                <a:cubicBezTo>
                  <a:pt x="26345" y="30319"/>
                  <a:pt x="25713" y="29408"/>
                  <a:pt x="26270" y="28801"/>
                </a:cubicBezTo>
                <a:cubicBezTo>
                  <a:pt x="26472" y="28573"/>
                  <a:pt x="26725" y="28421"/>
                  <a:pt x="27054" y="28421"/>
                </a:cubicBezTo>
                <a:cubicBezTo>
                  <a:pt x="27069" y="28421"/>
                  <a:pt x="27084" y="28421"/>
                  <a:pt x="27099" y="28421"/>
                </a:cubicBezTo>
                <a:cubicBezTo>
                  <a:pt x="27816" y="28421"/>
                  <a:pt x="28475" y="29008"/>
                  <a:pt x="28674" y="29206"/>
                </a:cubicBezTo>
                <a:cubicBezTo>
                  <a:pt x="29306" y="29788"/>
                  <a:pt x="29762" y="30598"/>
                  <a:pt x="30243" y="31306"/>
                </a:cubicBezTo>
                <a:cubicBezTo>
                  <a:pt x="30622" y="31914"/>
                  <a:pt x="31002" y="32547"/>
                  <a:pt x="31483" y="33078"/>
                </a:cubicBezTo>
                <a:cubicBezTo>
                  <a:pt x="31989" y="33660"/>
                  <a:pt x="32622" y="34267"/>
                  <a:pt x="33406" y="34369"/>
                </a:cubicBezTo>
                <a:cubicBezTo>
                  <a:pt x="33508" y="34369"/>
                  <a:pt x="33558" y="34369"/>
                  <a:pt x="33609" y="34293"/>
                </a:cubicBezTo>
                <a:cubicBezTo>
                  <a:pt x="34014" y="33711"/>
                  <a:pt x="33761" y="33078"/>
                  <a:pt x="33482" y="32597"/>
                </a:cubicBezTo>
                <a:cubicBezTo>
                  <a:pt x="33280" y="32293"/>
                  <a:pt x="33052" y="31964"/>
                  <a:pt x="32850" y="31661"/>
                </a:cubicBezTo>
                <a:lnTo>
                  <a:pt x="32748" y="31534"/>
                </a:lnTo>
                <a:cubicBezTo>
                  <a:pt x="32242" y="30826"/>
                  <a:pt x="31989" y="30319"/>
                  <a:pt x="31989" y="29510"/>
                </a:cubicBezTo>
                <a:cubicBezTo>
                  <a:pt x="31989" y="28674"/>
                  <a:pt x="31660" y="28143"/>
                  <a:pt x="30901" y="27738"/>
                </a:cubicBezTo>
                <a:cubicBezTo>
                  <a:pt x="29813" y="27131"/>
                  <a:pt x="28724" y="26371"/>
                  <a:pt x="28497" y="25081"/>
                </a:cubicBezTo>
                <a:cubicBezTo>
                  <a:pt x="28421" y="24625"/>
                  <a:pt x="28446" y="24043"/>
                  <a:pt x="28750" y="23739"/>
                </a:cubicBezTo>
                <a:cubicBezTo>
                  <a:pt x="28882" y="23623"/>
                  <a:pt x="29047" y="23573"/>
                  <a:pt x="29245" y="23573"/>
                </a:cubicBezTo>
                <a:cubicBezTo>
                  <a:pt x="29349" y="23573"/>
                  <a:pt x="29463" y="23587"/>
                  <a:pt x="29585" y="23613"/>
                </a:cubicBezTo>
                <a:cubicBezTo>
                  <a:pt x="30243" y="23815"/>
                  <a:pt x="30850" y="24246"/>
                  <a:pt x="31382" y="24726"/>
                </a:cubicBezTo>
                <a:cubicBezTo>
                  <a:pt x="31787" y="25081"/>
                  <a:pt x="32268" y="25511"/>
                  <a:pt x="32622" y="26017"/>
                </a:cubicBezTo>
                <a:cubicBezTo>
                  <a:pt x="32976" y="26523"/>
                  <a:pt x="33229" y="27105"/>
                  <a:pt x="33508" y="27662"/>
                </a:cubicBezTo>
                <a:cubicBezTo>
                  <a:pt x="33761" y="28219"/>
                  <a:pt x="34014" y="28750"/>
                  <a:pt x="34317" y="29231"/>
                </a:cubicBezTo>
                <a:cubicBezTo>
                  <a:pt x="34798" y="29940"/>
                  <a:pt x="35507" y="30648"/>
                  <a:pt x="36519" y="31458"/>
                </a:cubicBezTo>
                <a:cubicBezTo>
                  <a:pt x="37101" y="31939"/>
                  <a:pt x="37835" y="32445"/>
                  <a:pt x="38620" y="32547"/>
                </a:cubicBezTo>
                <a:cubicBezTo>
                  <a:pt x="38696" y="32547"/>
                  <a:pt x="38797" y="32471"/>
                  <a:pt x="38797" y="32420"/>
                </a:cubicBezTo>
                <a:cubicBezTo>
                  <a:pt x="39075" y="31458"/>
                  <a:pt x="38949" y="30421"/>
                  <a:pt x="38417" y="29510"/>
                </a:cubicBezTo>
                <a:cubicBezTo>
                  <a:pt x="38114" y="29029"/>
                  <a:pt x="37785" y="28725"/>
                  <a:pt x="37354" y="28345"/>
                </a:cubicBezTo>
                <a:cubicBezTo>
                  <a:pt x="37203" y="28168"/>
                  <a:pt x="37025" y="28016"/>
                  <a:pt x="36848" y="27865"/>
                </a:cubicBezTo>
                <a:lnTo>
                  <a:pt x="36798" y="27789"/>
                </a:lnTo>
                <a:cubicBezTo>
                  <a:pt x="36570" y="27586"/>
                  <a:pt x="36190" y="27207"/>
                  <a:pt x="36317" y="26903"/>
                </a:cubicBezTo>
                <a:cubicBezTo>
                  <a:pt x="36393" y="26776"/>
                  <a:pt x="36443" y="26726"/>
                  <a:pt x="36570" y="26700"/>
                </a:cubicBezTo>
                <a:cubicBezTo>
                  <a:pt x="36626" y="26683"/>
                  <a:pt x="36690" y="26675"/>
                  <a:pt x="36759" y="26675"/>
                </a:cubicBezTo>
                <a:cubicBezTo>
                  <a:pt x="37189" y="26675"/>
                  <a:pt x="37823" y="26978"/>
                  <a:pt x="38063" y="27131"/>
                </a:cubicBezTo>
                <a:cubicBezTo>
                  <a:pt x="38316" y="27283"/>
                  <a:pt x="38569" y="27485"/>
                  <a:pt x="38797" y="27662"/>
                </a:cubicBezTo>
                <a:cubicBezTo>
                  <a:pt x="39252" y="28042"/>
                  <a:pt x="39759" y="28421"/>
                  <a:pt x="40366" y="28624"/>
                </a:cubicBezTo>
                <a:cubicBezTo>
                  <a:pt x="40534" y="28676"/>
                  <a:pt x="40805" y="28733"/>
                  <a:pt x="41084" y="28733"/>
                </a:cubicBezTo>
                <a:cubicBezTo>
                  <a:pt x="41479" y="28733"/>
                  <a:pt x="41888" y="28619"/>
                  <a:pt x="42036" y="28219"/>
                </a:cubicBezTo>
                <a:cubicBezTo>
                  <a:pt x="42239" y="27738"/>
                  <a:pt x="41960" y="27257"/>
                  <a:pt x="41631" y="26852"/>
                </a:cubicBezTo>
                <a:cubicBezTo>
                  <a:pt x="41404" y="26523"/>
                  <a:pt x="41125" y="26220"/>
                  <a:pt x="40872" y="25891"/>
                </a:cubicBezTo>
                <a:cubicBezTo>
                  <a:pt x="40644" y="25638"/>
                  <a:pt x="40467" y="25384"/>
                  <a:pt x="40239" y="25106"/>
                </a:cubicBezTo>
                <a:cubicBezTo>
                  <a:pt x="40214" y="25055"/>
                  <a:pt x="40138" y="24980"/>
                  <a:pt x="40088" y="24929"/>
                </a:cubicBezTo>
                <a:cubicBezTo>
                  <a:pt x="39968" y="24784"/>
                  <a:pt x="39832" y="24617"/>
                  <a:pt x="39707" y="24441"/>
                </a:cubicBezTo>
                <a:lnTo>
                  <a:pt x="39707" y="24441"/>
                </a:lnTo>
                <a:cubicBezTo>
                  <a:pt x="39966" y="24892"/>
                  <a:pt x="40315" y="25308"/>
                  <a:pt x="40619" y="25713"/>
                </a:cubicBezTo>
                <a:cubicBezTo>
                  <a:pt x="40720" y="25840"/>
                  <a:pt x="40822" y="25967"/>
                  <a:pt x="40948" y="26093"/>
                </a:cubicBezTo>
                <a:cubicBezTo>
                  <a:pt x="40999" y="26194"/>
                  <a:pt x="41075" y="26245"/>
                  <a:pt x="41125" y="26346"/>
                </a:cubicBezTo>
                <a:cubicBezTo>
                  <a:pt x="41353" y="26625"/>
                  <a:pt x="41606" y="26903"/>
                  <a:pt x="41809" y="27232"/>
                </a:cubicBezTo>
                <a:cubicBezTo>
                  <a:pt x="41809" y="27257"/>
                  <a:pt x="41834" y="27257"/>
                  <a:pt x="41834" y="27308"/>
                </a:cubicBezTo>
                <a:cubicBezTo>
                  <a:pt x="41859" y="27358"/>
                  <a:pt x="41935" y="27434"/>
                  <a:pt x="41960" y="27485"/>
                </a:cubicBezTo>
                <a:cubicBezTo>
                  <a:pt x="41986" y="27510"/>
                  <a:pt x="41986" y="27586"/>
                  <a:pt x="42011" y="27612"/>
                </a:cubicBezTo>
                <a:cubicBezTo>
                  <a:pt x="42087" y="27890"/>
                  <a:pt x="42087" y="28092"/>
                  <a:pt x="41935" y="28219"/>
                </a:cubicBezTo>
                <a:cubicBezTo>
                  <a:pt x="41803" y="28340"/>
                  <a:pt x="41599" y="28380"/>
                  <a:pt x="41395" y="28380"/>
                </a:cubicBezTo>
                <a:cubicBezTo>
                  <a:pt x="41128" y="28380"/>
                  <a:pt x="40860" y="28312"/>
                  <a:pt x="40746" y="28270"/>
                </a:cubicBezTo>
                <a:cubicBezTo>
                  <a:pt x="40189" y="28118"/>
                  <a:pt x="39708" y="27738"/>
                  <a:pt x="39227" y="27358"/>
                </a:cubicBezTo>
                <a:cubicBezTo>
                  <a:pt x="38670" y="26878"/>
                  <a:pt x="38063" y="26422"/>
                  <a:pt x="37304" y="26371"/>
                </a:cubicBezTo>
                <a:cubicBezTo>
                  <a:pt x="37152" y="26371"/>
                  <a:pt x="37000" y="26371"/>
                  <a:pt x="36874" y="26422"/>
                </a:cubicBezTo>
                <a:lnTo>
                  <a:pt x="36874" y="26371"/>
                </a:lnTo>
                <a:cubicBezTo>
                  <a:pt x="36317" y="25435"/>
                  <a:pt x="35811" y="24549"/>
                  <a:pt x="34900" y="23917"/>
                </a:cubicBezTo>
                <a:cubicBezTo>
                  <a:pt x="34646" y="23714"/>
                  <a:pt x="34393" y="23537"/>
                  <a:pt x="34166" y="23335"/>
                </a:cubicBezTo>
                <a:cubicBezTo>
                  <a:pt x="33837" y="23081"/>
                  <a:pt x="33508" y="22803"/>
                  <a:pt x="33128" y="22575"/>
                </a:cubicBezTo>
                <a:lnTo>
                  <a:pt x="33077" y="22550"/>
                </a:lnTo>
                <a:lnTo>
                  <a:pt x="33128" y="22550"/>
                </a:lnTo>
                <a:cubicBezTo>
                  <a:pt x="33634" y="22550"/>
                  <a:pt x="34140" y="22525"/>
                  <a:pt x="34646" y="22499"/>
                </a:cubicBezTo>
                <a:cubicBezTo>
                  <a:pt x="34975" y="22449"/>
                  <a:pt x="35279" y="22423"/>
                  <a:pt x="35558" y="22423"/>
                </a:cubicBezTo>
                <a:cubicBezTo>
                  <a:pt x="35671" y="22419"/>
                  <a:pt x="35784" y="22417"/>
                  <a:pt x="35896" y="22417"/>
                </a:cubicBezTo>
                <a:cubicBezTo>
                  <a:pt x="37134" y="22417"/>
                  <a:pt x="38290" y="22674"/>
                  <a:pt x="39404" y="23208"/>
                </a:cubicBezTo>
                <a:cubicBezTo>
                  <a:pt x="39380" y="23248"/>
                  <a:pt x="39364" y="23296"/>
                  <a:pt x="39355" y="23348"/>
                </a:cubicBezTo>
                <a:lnTo>
                  <a:pt x="39355" y="23348"/>
                </a:lnTo>
                <a:cubicBezTo>
                  <a:pt x="39391" y="23263"/>
                  <a:pt x="39448" y="23196"/>
                  <a:pt x="39506" y="23157"/>
                </a:cubicBezTo>
                <a:cubicBezTo>
                  <a:pt x="39631" y="23082"/>
                  <a:pt x="39804" y="23052"/>
                  <a:pt x="40001" y="23052"/>
                </a:cubicBezTo>
                <a:cubicBezTo>
                  <a:pt x="40597" y="23052"/>
                  <a:pt x="41415" y="23328"/>
                  <a:pt x="41834" y="23461"/>
                </a:cubicBezTo>
                <a:cubicBezTo>
                  <a:pt x="41884" y="23486"/>
                  <a:pt x="41960" y="23486"/>
                  <a:pt x="41986" y="23537"/>
                </a:cubicBezTo>
                <a:lnTo>
                  <a:pt x="42264" y="23613"/>
                </a:lnTo>
                <a:cubicBezTo>
                  <a:pt x="43064" y="23886"/>
                  <a:pt x="43845" y="24125"/>
                  <a:pt x="44668" y="24125"/>
                </a:cubicBezTo>
                <a:cubicBezTo>
                  <a:pt x="44835" y="24125"/>
                  <a:pt x="45004" y="24115"/>
                  <a:pt x="45174" y="24094"/>
                </a:cubicBezTo>
                <a:cubicBezTo>
                  <a:pt x="45579" y="24043"/>
                  <a:pt x="46541" y="23815"/>
                  <a:pt x="46592" y="23107"/>
                </a:cubicBezTo>
                <a:cubicBezTo>
                  <a:pt x="46668" y="22423"/>
                  <a:pt x="45934" y="22019"/>
                  <a:pt x="45402" y="21715"/>
                </a:cubicBezTo>
                <a:lnTo>
                  <a:pt x="45326" y="21690"/>
                </a:lnTo>
                <a:cubicBezTo>
                  <a:pt x="45276" y="21664"/>
                  <a:pt x="45250" y="21639"/>
                  <a:pt x="45174" y="21639"/>
                </a:cubicBezTo>
                <a:cubicBezTo>
                  <a:pt x="45023" y="21538"/>
                  <a:pt x="44871" y="21462"/>
                  <a:pt x="44744" y="21386"/>
                </a:cubicBezTo>
                <a:cubicBezTo>
                  <a:pt x="44390" y="21158"/>
                  <a:pt x="44441" y="21006"/>
                  <a:pt x="44618" y="20627"/>
                </a:cubicBezTo>
                <a:cubicBezTo>
                  <a:pt x="44643" y="20576"/>
                  <a:pt x="44643" y="20551"/>
                  <a:pt x="44668" y="20525"/>
                </a:cubicBezTo>
                <a:cubicBezTo>
                  <a:pt x="44795" y="20247"/>
                  <a:pt x="44921" y="20019"/>
                  <a:pt x="44795" y="19665"/>
                </a:cubicBezTo>
                <a:cubicBezTo>
                  <a:pt x="44632" y="19155"/>
                  <a:pt x="44194" y="19133"/>
                  <a:pt x="43751" y="19133"/>
                </a:cubicBezTo>
                <a:cubicBezTo>
                  <a:pt x="43711" y="19133"/>
                  <a:pt x="43671" y="19133"/>
                  <a:pt x="43631" y="19133"/>
                </a:cubicBezTo>
                <a:lnTo>
                  <a:pt x="43023" y="19133"/>
                </a:lnTo>
                <a:cubicBezTo>
                  <a:pt x="42897" y="19108"/>
                  <a:pt x="42871" y="19108"/>
                  <a:pt x="42846" y="19058"/>
                </a:cubicBezTo>
                <a:cubicBezTo>
                  <a:pt x="42796" y="19032"/>
                  <a:pt x="42846" y="19007"/>
                  <a:pt x="42897" y="18906"/>
                </a:cubicBezTo>
                <a:cubicBezTo>
                  <a:pt x="42922" y="18880"/>
                  <a:pt x="42922" y="18804"/>
                  <a:pt x="42973" y="18779"/>
                </a:cubicBezTo>
                <a:cubicBezTo>
                  <a:pt x="42998" y="18754"/>
                  <a:pt x="43023" y="18678"/>
                  <a:pt x="43023" y="18653"/>
                </a:cubicBezTo>
                <a:cubicBezTo>
                  <a:pt x="43049" y="18602"/>
                  <a:pt x="43125" y="18501"/>
                  <a:pt x="43125" y="18425"/>
                </a:cubicBezTo>
                <a:cubicBezTo>
                  <a:pt x="43175" y="18146"/>
                  <a:pt x="43125" y="17893"/>
                  <a:pt x="42897" y="17615"/>
                </a:cubicBezTo>
                <a:cubicBezTo>
                  <a:pt x="42659" y="17312"/>
                  <a:pt x="42305" y="17208"/>
                  <a:pt x="41916" y="17208"/>
                </a:cubicBezTo>
                <a:cubicBezTo>
                  <a:pt x="41397" y="17208"/>
                  <a:pt x="40815" y="17394"/>
                  <a:pt x="40366" y="17539"/>
                </a:cubicBezTo>
                <a:lnTo>
                  <a:pt x="40265" y="17590"/>
                </a:lnTo>
                <a:cubicBezTo>
                  <a:pt x="39885" y="17716"/>
                  <a:pt x="39506" y="17843"/>
                  <a:pt x="39177" y="17995"/>
                </a:cubicBezTo>
                <a:cubicBezTo>
                  <a:pt x="38341" y="18298"/>
                  <a:pt x="37481" y="18627"/>
                  <a:pt x="36595" y="18779"/>
                </a:cubicBezTo>
                <a:lnTo>
                  <a:pt x="36545" y="18779"/>
                </a:lnTo>
                <a:cubicBezTo>
                  <a:pt x="36424" y="18807"/>
                  <a:pt x="36294" y="18831"/>
                  <a:pt x="36171" y="18831"/>
                </a:cubicBezTo>
                <a:cubicBezTo>
                  <a:pt x="36037" y="18831"/>
                  <a:pt x="35911" y="18802"/>
                  <a:pt x="35816" y="18718"/>
                </a:cubicBezTo>
                <a:lnTo>
                  <a:pt x="35816" y="18718"/>
                </a:lnTo>
                <a:cubicBezTo>
                  <a:pt x="35897" y="18843"/>
                  <a:pt x="36031" y="18937"/>
                  <a:pt x="36241" y="18982"/>
                </a:cubicBezTo>
                <a:cubicBezTo>
                  <a:pt x="36344" y="19007"/>
                  <a:pt x="36454" y="19018"/>
                  <a:pt x="36567" y="19018"/>
                </a:cubicBezTo>
                <a:cubicBezTo>
                  <a:pt x="36897" y="19018"/>
                  <a:pt x="37255" y="18924"/>
                  <a:pt x="37557" y="18830"/>
                </a:cubicBezTo>
                <a:cubicBezTo>
                  <a:pt x="37633" y="18779"/>
                  <a:pt x="37683" y="18779"/>
                  <a:pt x="37759" y="18754"/>
                </a:cubicBezTo>
                <a:cubicBezTo>
                  <a:pt x="38468" y="18577"/>
                  <a:pt x="39202" y="18298"/>
                  <a:pt x="39936" y="18020"/>
                </a:cubicBezTo>
                <a:cubicBezTo>
                  <a:pt x="40037" y="17995"/>
                  <a:pt x="40164" y="17944"/>
                  <a:pt x="40290" y="17893"/>
                </a:cubicBezTo>
                <a:cubicBezTo>
                  <a:pt x="40849" y="17670"/>
                  <a:pt x="41545" y="17391"/>
                  <a:pt x="42126" y="17391"/>
                </a:cubicBezTo>
                <a:cubicBezTo>
                  <a:pt x="42334" y="17391"/>
                  <a:pt x="42527" y="17427"/>
                  <a:pt x="42694" y="17514"/>
                </a:cubicBezTo>
                <a:cubicBezTo>
                  <a:pt x="43200" y="17767"/>
                  <a:pt x="43074" y="18146"/>
                  <a:pt x="42947" y="18526"/>
                </a:cubicBezTo>
                <a:cubicBezTo>
                  <a:pt x="42846" y="18754"/>
                  <a:pt x="42770" y="19007"/>
                  <a:pt x="42821" y="19235"/>
                </a:cubicBezTo>
                <a:cubicBezTo>
                  <a:pt x="42821" y="19285"/>
                  <a:pt x="42897" y="19361"/>
                  <a:pt x="42973" y="19361"/>
                </a:cubicBezTo>
                <a:cubicBezTo>
                  <a:pt x="43099" y="19361"/>
                  <a:pt x="43226" y="19361"/>
                  <a:pt x="43378" y="19336"/>
                </a:cubicBezTo>
                <a:cubicBezTo>
                  <a:pt x="43557" y="19318"/>
                  <a:pt x="43751" y="19300"/>
                  <a:pt x="43937" y="19300"/>
                </a:cubicBezTo>
                <a:cubicBezTo>
                  <a:pt x="44277" y="19300"/>
                  <a:pt x="44588" y="19360"/>
                  <a:pt x="44719" y="19589"/>
                </a:cubicBezTo>
                <a:lnTo>
                  <a:pt x="44719" y="19614"/>
                </a:lnTo>
                <a:lnTo>
                  <a:pt x="44668" y="19614"/>
                </a:lnTo>
                <a:cubicBezTo>
                  <a:pt x="43352" y="20171"/>
                  <a:pt x="41859" y="20247"/>
                  <a:pt x="40442" y="20272"/>
                </a:cubicBezTo>
                <a:cubicBezTo>
                  <a:pt x="38316" y="20348"/>
                  <a:pt x="36317" y="20424"/>
                  <a:pt x="34722" y="22019"/>
                </a:cubicBezTo>
                <a:lnTo>
                  <a:pt x="34621" y="22019"/>
                </a:lnTo>
                <a:cubicBezTo>
                  <a:pt x="34176" y="22056"/>
                  <a:pt x="33718" y="22079"/>
                  <a:pt x="33266" y="22079"/>
                </a:cubicBezTo>
                <a:cubicBezTo>
                  <a:pt x="33101" y="22079"/>
                  <a:pt x="32936" y="22076"/>
                  <a:pt x="32774" y="22069"/>
                </a:cubicBezTo>
                <a:cubicBezTo>
                  <a:pt x="31458" y="21993"/>
                  <a:pt x="30293" y="21436"/>
                  <a:pt x="29231" y="20829"/>
                </a:cubicBezTo>
                <a:lnTo>
                  <a:pt x="29205" y="20804"/>
                </a:lnTo>
                <a:lnTo>
                  <a:pt x="29281" y="20804"/>
                </a:lnTo>
                <a:cubicBezTo>
                  <a:pt x="29484" y="20778"/>
                  <a:pt x="29711" y="20753"/>
                  <a:pt x="29914" y="20728"/>
                </a:cubicBezTo>
                <a:cubicBezTo>
                  <a:pt x="31103" y="20525"/>
                  <a:pt x="32343" y="20348"/>
                  <a:pt x="33356" y="19538"/>
                </a:cubicBezTo>
                <a:cubicBezTo>
                  <a:pt x="34267" y="18830"/>
                  <a:pt x="35026" y="17640"/>
                  <a:pt x="35684" y="16577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846" y="16609"/>
                  <a:pt x="35885" y="16715"/>
                  <a:pt x="35912" y="16830"/>
                </a:cubicBezTo>
                <a:cubicBezTo>
                  <a:pt x="35949" y="17034"/>
                  <a:pt x="35918" y="17251"/>
                  <a:pt x="35869" y="17482"/>
                </a:cubicBezTo>
                <a:lnTo>
                  <a:pt x="35869" y="17482"/>
                </a:lnTo>
                <a:cubicBezTo>
                  <a:pt x="35920" y="17288"/>
                  <a:pt x="35988" y="17076"/>
                  <a:pt x="35988" y="16932"/>
                </a:cubicBezTo>
                <a:cubicBezTo>
                  <a:pt x="35988" y="16755"/>
                  <a:pt x="35912" y="16603"/>
                  <a:pt x="35861" y="16476"/>
                </a:cubicBezTo>
                <a:lnTo>
                  <a:pt x="35795" y="16514"/>
                </a:lnTo>
                <a:lnTo>
                  <a:pt x="35795" y="16514"/>
                </a:lnTo>
                <a:cubicBezTo>
                  <a:pt x="35733" y="16397"/>
                  <a:pt x="35653" y="16297"/>
                  <a:pt x="35558" y="16220"/>
                </a:cubicBezTo>
                <a:lnTo>
                  <a:pt x="35558" y="16220"/>
                </a:lnTo>
                <a:lnTo>
                  <a:pt x="35558" y="16223"/>
                </a:lnTo>
                <a:cubicBezTo>
                  <a:pt x="35532" y="16274"/>
                  <a:pt x="35482" y="16375"/>
                  <a:pt x="35406" y="16451"/>
                </a:cubicBezTo>
                <a:cubicBezTo>
                  <a:pt x="34773" y="17463"/>
                  <a:pt x="33988" y="18729"/>
                  <a:pt x="33001" y="19412"/>
                </a:cubicBezTo>
                <a:cubicBezTo>
                  <a:pt x="32090" y="20045"/>
                  <a:pt x="30951" y="20247"/>
                  <a:pt x="29863" y="20399"/>
                </a:cubicBezTo>
                <a:cubicBezTo>
                  <a:pt x="29534" y="20449"/>
                  <a:pt x="29180" y="20500"/>
                  <a:pt x="28826" y="20551"/>
                </a:cubicBezTo>
                <a:cubicBezTo>
                  <a:pt x="28699" y="20500"/>
                  <a:pt x="28573" y="20399"/>
                  <a:pt x="28446" y="20323"/>
                </a:cubicBezTo>
                <a:cubicBezTo>
                  <a:pt x="27661" y="19867"/>
                  <a:pt x="26826" y="19387"/>
                  <a:pt x="25991" y="19032"/>
                </a:cubicBezTo>
                <a:lnTo>
                  <a:pt x="25941" y="19032"/>
                </a:lnTo>
                <a:lnTo>
                  <a:pt x="25991" y="19007"/>
                </a:lnTo>
                <a:cubicBezTo>
                  <a:pt x="26447" y="18501"/>
                  <a:pt x="26877" y="18045"/>
                  <a:pt x="27282" y="17640"/>
                </a:cubicBezTo>
                <a:lnTo>
                  <a:pt x="27535" y="17362"/>
                </a:lnTo>
                <a:cubicBezTo>
                  <a:pt x="28041" y="16780"/>
                  <a:pt x="28547" y="16223"/>
                  <a:pt x="29079" y="15692"/>
                </a:cubicBezTo>
                <a:cubicBezTo>
                  <a:pt x="29281" y="15489"/>
                  <a:pt x="29484" y="15312"/>
                  <a:pt x="29686" y="15110"/>
                </a:cubicBezTo>
                <a:cubicBezTo>
                  <a:pt x="29990" y="14831"/>
                  <a:pt x="30344" y="14502"/>
                  <a:pt x="30622" y="14198"/>
                </a:cubicBezTo>
                <a:cubicBezTo>
                  <a:pt x="30673" y="14123"/>
                  <a:pt x="30724" y="14097"/>
                  <a:pt x="30749" y="14047"/>
                </a:cubicBezTo>
                <a:cubicBezTo>
                  <a:pt x="30850" y="13844"/>
                  <a:pt x="31053" y="13591"/>
                  <a:pt x="31205" y="13389"/>
                </a:cubicBezTo>
                <a:cubicBezTo>
                  <a:pt x="31483" y="12984"/>
                  <a:pt x="31761" y="12604"/>
                  <a:pt x="32090" y="12250"/>
                </a:cubicBezTo>
                <a:cubicBezTo>
                  <a:pt x="32622" y="11617"/>
                  <a:pt x="33153" y="11010"/>
                  <a:pt x="33710" y="10402"/>
                </a:cubicBezTo>
                <a:cubicBezTo>
                  <a:pt x="34267" y="9770"/>
                  <a:pt x="34849" y="9137"/>
                  <a:pt x="35380" y="8504"/>
                </a:cubicBezTo>
                <a:cubicBezTo>
                  <a:pt x="36519" y="7188"/>
                  <a:pt x="37683" y="5720"/>
                  <a:pt x="39025" y="4075"/>
                </a:cubicBezTo>
                <a:cubicBezTo>
                  <a:pt x="39252" y="3772"/>
                  <a:pt x="39531" y="3468"/>
                  <a:pt x="39733" y="3164"/>
                </a:cubicBezTo>
                <a:cubicBezTo>
                  <a:pt x="40474" y="2251"/>
                  <a:pt x="41239" y="1313"/>
                  <a:pt x="41934" y="351"/>
                </a:cubicBezTo>
                <a:lnTo>
                  <a:pt x="41934" y="351"/>
                </a:lnTo>
                <a:cubicBezTo>
                  <a:pt x="42034" y="454"/>
                  <a:pt x="42133" y="553"/>
                  <a:pt x="42239" y="659"/>
                </a:cubicBezTo>
                <a:cubicBezTo>
                  <a:pt x="42467" y="887"/>
                  <a:pt x="42644" y="1089"/>
                  <a:pt x="42871" y="1317"/>
                </a:cubicBezTo>
                <a:cubicBezTo>
                  <a:pt x="42876" y="1323"/>
                  <a:pt x="42880" y="1330"/>
                  <a:pt x="42883" y="1336"/>
                </a:cubicBezTo>
                <a:lnTo>
                  <a:pt x="42883" y="1336"/>
                </a:lnTo>
                <a:cubicBezTo>
                  <a:pt x="42905" y="1313"/>
                  <a:pt x="42926" y="1290"/>
                  <a:pt x="42947" y="1266"/>
                </a:cubicBezTo>
                <a:cubicBezTo>
                  <a:pt x="42745" y="1064"/>
                  <a:pt x="42593" y="887"/>
                  <a:pt x="42391" y="684"/>
                </a:cubicBezTo>
                <a:cubicBezTo>
                  <a:pt x="42264" y="558"/>
                  <a:pt x="42138" y="406"/>
                  <a:pt x="42011" y="279"/>
                </a:cubicBezTo>
                <a:lnTo>
                  <a:pt x="41986" y="254"/>
                </a:lnTo>
                <a:lnTo>
                  <a:pt x="41986" y="279"/>
                </a:lnTo>
                <a:cubicBezTo>
                  <a:pt x="41969" y="303"/>
                  <a:pt x="41951" y="327"/>
                  <a:pt x="41934" y="351"/>
                </a:cubicBezTo>
                <a:lnTo>
                  <a:pt x="41934" y="351"/>
                </a:lnTo>
                <a:cubicBezTo>
                  <a:pt x="41844" y="257"/>
                  <a:pt x="41753" y="160"/>
                  <a:pt x="41657" y="51"/>
                </a:cubicBezTo>
                <a:cubicBezTo>
                  <a:pt x="41631" y="26"/>
                  <a:pt x="41581" y="1"/>
                  <a:pt x="415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9"/>
          <p:cNvSpPr/>
          <p:nvPr/>
        </p:nvSpPr>
        <p:spPr>
          <a:xfrm rot="10800000">
            <a:off x="-57005" y="-77216"/>
            <a:ext cx="1914390" cy="1027081"/>
          </a:xfrm>
          <a:custGeom>
            <a:rect b="b" l="l" r="r" t="t"/>
            <a:pathLst>
              <a:path extrusionOk="0" h="31845" w="65143">
                <a:moveTo>
                  <a:pt x="46985" y="1"/>
                </a:moveTo>
                <a:cubicBezTo>
                  <a:pt x="43209" y="1"/>
                  <a:pt x="39435" y="1197"/>
                  <a:pt x="36520" y="3602"/>
                </a:cubicBezTo>
                <a:cubicBezTo>
                  <a:pt x="32875" y="6588"/>
                  <a:pt x="30547" y="11143"/>
                  <a:pt x="26574" y="13750"/>
                </a:cubicBezTo>
                <a:cubicBezTo>
                  <a:pt x="22752" y="16205"/>
                  <a:pt x="17969" y="16534"/>
                  <a:pt x="13616" y="17900"/>
                </a:cubicBezTo>
                <a:cubicBezTo>
                  <a:pt x="9668" y="19115"/>
                  <a:pt x="5948" y="21342"/>
                  <a:pt x="3367" y="24607"/>
                </a:cubicBezTo>
                <a:cubicBezTo>
                  <a:pt x="811" y="27846"/>
                  <a:pt x="1" y="29567"/>
                  <a:pt x="279" y="31845"/>
                </a:cubicBezTo>
                <a:lnTo>
                  <a:pt x="62688" y="31845"/>
                </a:lnTo>
                <a:lnTo>
                  <a:pt x="62688" y="31820"/>
                </a:lnTo>
                <a:cubicBezTo>
                  <a:pt x="64991" y="27770"/>
                  <a:pt x="65143" y="25670"/>
                  <a:pt x="64940" y="20001"/>
                </a:cubicBezTo>
                <a:cubicBezTo>
                  <a:pt x="64738" y="14357"/>
                  <a:pt x="62055" y="7524"/>
                  <a:pt x="57728" y="3804"/>
                </a:cubicBezTo>
                <a:cubicBezTo>
                  <a:pt x="54773" y="1273"/>
                  <a:pt x="50878" y="1"/>
                  <a:pt x="4698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9"/>
          <p:cNvSpPr/>
          <p:nvPr/>
        </p:nvSpPr>
        <p:spPr>
          <a:xfrm rot="9900096">
            <a:off x="7984439" y="4205444"/>
            <a:ext cx="2070460" cy="1803578"/>
          </a:xfrm>
          <a:custGeom>
            <a:rect b="b" l="l" r="r" t="t"/>
            <a:pathLst>
              <a:path extrusionOk="0" h="52800" w="60613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611875" y="2092875"/>
            <a:ext cx="3195900" cy="16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532738" y="1562113"/>
            <a:ext cx="3595500" cy="11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grpSp>
        <p:nvGrpSpPr>
          <p:cNvPr id="79" name="Google Shape;79;p10"/>
          <p:cNvGrpSpPr/>
          <p:nvPr/>
        </p:nvGrpSpPr>
        <p:grpSpPr>
          <a:xfrm>
            <a:off x="-1842187" y="2469070"/>
            <a:ext cx="12231089" cy="4875736"/>
            <a:chOff x="-1842187" y="2469070"/>
            <a:chExt cx="12231089" cy="4875736"/>
          </a:xfrm>
        </p:grpSpPr>
        <p:sp>
          <p:nvSpPr>
            <p:cNvPr id="80" name="Google Shape;80;p10"/>
            <p:cNvSpPr/>
            <p:nvPr/>
          </p:nvSpPr>
          <p:spPr>
            <a:xfrm flipH="1" rot="1907368">
              <a:off x="-1380439" y="4005219"/>
              <a:ext cx="3263830" cy="2681201"/>
            </a:xfrm>
            <a:custGeom>
              <a:rect b="b" l="l" r="r" t="t"/>
              <a:pathLst>
                <a:path extrusionOk="0" h="65879" w="68054">
                  <a:moveTo>
                    <a:pt x="16417" y="0"/>
                  </a:moveTo>
                  <a:cubicBezTo>
                    <a:pt x="12260" y="0"/>
                    <a:pt x="8797" y="1476"/>
                    <a:pt x="6176" y="4963"/>
                  </a:cubicBezTo>
                  <a:cubicBezTo>
                    <a:pt x="4911" y="6633"/>
                    <a:pt x="4278" y="8557"/>
                    <a:pt x="3418" y="10404"/>
                  </a:cubicBezTo>
                  <a:cubicBezTo>
                    <a:pt x="1595" y="14327"/>
                    <a:pt x="735" y="18477"/>
                    <a:pt x="355" y="22704"/>
                  </a:cubicBezTo>
                  <a:cubicBezTo>
                    <a:pt x="1" y="26424"/>
                    <a:pt x="482" y="30119"/>
                    <a:pt x="1089" y="33789"/>
                  </a:cubicBezTo>
                  <a:cubicBezTo>
                    <a:pt x="1697" y="37458"/>
                    <a:pt x="2911" y="40976"/>
                    <a:pt x="4379" y="44367"/>
                  </a:cubicBezTo>
                  <a:cubicBezTo>
                    <a:pt x="6708" y="49884"/>
                    <a:pt x="10225" y="54541"/>
                    <a:pt x="15312" y="57907"/>
                  </a:cubicBezTo>
                  <a:cubicBezTo>
                    <a:pt x="18678" y="60109"/>
                    <a:pt x="22221" y="61956"/>
                    <a:pt x="26119" y="63146"/>
                  </a:cubicBezTo>
                  <a:cubicBezTo>
                    <a:pt x="31433" y="64715"/>
                    <a:pt x="36824" y="65803"/>
                    <a:pt x="41430" y="65879"/>
                  </a:cubicBezTo>
                  <a:cubicBezTo>
                    <a:pt x="44796" y="65879"/>
                    <a:pt x="47175" y="65702"/>
                    <a:pt x="49478" y="65246"/>
                  </a:cubicBezTo>
                  <a:cubicBezTo>
                    <a:pt x="54160" y="64310"/>
                    <a:pt x="58513" y="62665"/>
                    <a:pt x="62056" y="59425"/>
                  </a:cubicBezTo>
                  <a:cubicBezTo>
                    <a:pt x="66307" y="55579"/>
                    <a:pt x="68054" y="50846"/>
                    <a:pt x="66915" y="45177"/>
                  </a:cubicBezTo>
                  <a:cubicBezTo>
                    <a:pt x="66054" y="41052"/>
                    <a:pt x="64257" y="37357"/>
                    <a:pt x="61954" y="33865"/>
                  </a:cubicBezTo>
                  <a:cubicBezTo>
                    <a:pt x="57450" y="27107"/>
                    <a:pt x="51983" y="21084"/>
                    <a:pt x="45884" y="15694"/>
                  </a:cubicBezTo>
                  <a:cubicBezTo>
                    <a:pt x="42771" y="12935"/>
                    <a:pt x="39608" y="10252"/>
                    <a:pt x="36115" y="8000"/>
                  </a:cubicBezTo>
                  <a:cubicBezTo>
                    <a:pt x="33129" y="6077"/>
                    <a:pt x="29839" y="4685"/>
                    <a:pt x="26751" y="2964"/>
                  </a:cubicBezTo>
                  <a:cubicBezTo>
                    <a:pt x="23967" y="1420"/>
                    <a:pt x="21057" y="281"/>
                    <a:pt x="17818" y="53"/>
                  </a:cubicBezTo>
                  <a:cubicBezTo>
                    <a:pt x="17342" y="18"/>
                    <a:pt x="16875" y="0"/>
                    <a:pt x="16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0"/>
            <p:cNvSpPr/>
            <p:nvPr/>
          </p:nvSpPr>
          <p:spPr>
            <a:xfrm rot="-122302">
              <a:off x="8286995" y="2505322"/>
              <a:ext cx="2070486" cy="1803601"/>
            </a:xfrm>
            <a:custGeom>
              <a:rect b="b" l="l" r="r" t="t"/>
              <a:pathLst>
                <a:path extrusionOk="0" h="52800" w="60613">
                  <a:moveTo>
                    <a:pt x="31966" y="1"/>
                  </a:moveTo>
                  <a:cubicBezTo>
                    <a:pt x="30936" y="1"/>
                    <a:pt x="29827" y="197"/>
                    <a:pt x="28623" y="634"/>
                  </a:cubicBezTo>
                  <a:cubicBezTo>
                    <a:pt x="25080" y="1950"/>
                    <a:pt x="22549" y="4683"/>
                    <a:pt x="20246" y="7594"/>
                  </a:cubicBezTo>
                  <a:cubicBezTo>
                    <a:pt x="19538" y="8479"/>
                    <a:pt x="18854" y="9390"/>
                    <a:pt x="18146" y="10276"/>
                  </a:cubicBezTo>
                  <a:cubicBezTo>
                    <a:pt x="13869" y="15667"/>
                    <a:pt x="10326" y="21361"/>
                    <a:pt x="6327" y="26954"/>
                  </a:cubicBezTo>
                  <a:cubicBezTo>
                    <a:pt x="3822" y="30446"/>
                    <a:pt x="1519" y="34243"/>
                    <a:pt x="1012" y="38469"/>
                  </a:cubicBezTo>
                  <a:cubicBezTo>
                    <a:pt x="0" y="47225"/>
                    <a:pt x="7972" y="51730"/>
                    <a:pt x="15716" y="51983"/>
                  </a:cubicBezTo>
                  <a:cubicBezTo>
                    <a:pt x="16055" y="51995"/>
                    <a:pt x="16393" y="52000"/>
                    <a:pt x="16731" y="52000"/>
                  </a:cubicBezTo>
                  <a:cubicBezTo>
                    <a:pt x="21204" y="52000"/>
                    <a:pt x="25678" y="51070"/>
                    <a:pt x="30151" y="51070"/>
                  </a:cubicBezTo>
                  <a:cubicBezTo>
                    <a:pt x="30578" y="51070"/>
                    <a:pt x="31005" y="51079"/>
                    <a:pt x="31432" y="51098"/>
                  </a:cubicBezTo>
                  <a:cubicBezTo>
                    <a:pt x="36570" y="51325"/>
                    <a:pt x="41555" y="52717"/>
                    <a:pt x="46693" y="52793"/>
                  </a:cubicBezTo>
                  <a:cubicBezTo>
                    <a:pt x="46863" y="52797"/>
                    <a:pt x="47034" y="52799"/>
                    <a:pt x="47205" y="52799"/>
                  </a:cubicBezTo>
                  <a:cubicBezTo>
                    <a:pt x="50161" y="52799"/>
                    <a:pt x="53216" y="52170"/>
                    <a:pt x="55728" y="50591"/>
                  </a:cubicBezTo>
                  <a:cubicBezTo>
                    <a:pt x="60612" y="47529"/>
                    <a:pt x="60486" y="42670"/>
                    <a:pt x="58638" y="37684"/>
                  </a:cubicBezTo>
                  <a:cubicBezTo>
                    <a:pt x="54690" y="26979"/>
                    <a:pt x="49224" y="16856"/>
                    <a:pt x="42416" y="7720"/>
                  </a:cubicBezTo>
                  <a:cubicBezTo>
                    <a:pt x="39565" y="3877"/>
                    <a:pt x="36545" y="1"/>
                    <a:pt x="31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0"/>
            <p:cNvSpPr/>
            <p:nvPr/>
          </p:nvSpPr>
          <p:spPr>
            <a:xfrm rot="4781648">
              <a:off x="1451085" y="4011755"/>
              <a:ext cx="1758825" cy="1925697"/>
            </a:xfrm>
            <a:custGeom>
              <a:rect b="b" l="l" r="r" t="t"/>
              <a:pathLst>
                <a:path extrusionOk="0" h="45226" w="46668">
                  <a:moveTo>
                    <a:pt x="22247" y="3604"/>
                  </a:moveTo>
                  <a:cubicBezTo>
                    <a:pt x="22456" y="3797"/>
                    <a:pt x="22634" y="3997"/>
                    <a:pt x="22777" y="4177"/>
                  </a:cubicBezTo>
                  <a:cubicBezTo>
                    <a:pt x="22929" y="4379"/>
                    <a:pt x="23131" y="4683"/>
                    <a:pt x="23309" y="4986"/>
                  </a:cubicBezTo>
                  <a:cubicBezTo>
                    <a:pt x="23817" y="5813"/>
                    <a:pt x="24433" y="6782"/>
                    <a:pt x="25200" y="7105"/>
                  </a:cubicBezTo>
                  <a:lnTo>
                    <a:pt x="25200" y="7105"/>
                  </a:lnTo>
                  <a:cubicBezTo>
                    <a:pt x="24526" y="6657"/>
                    <a:pt x="24010" y="5891"/>
                    <a:pt x="23536" y="5189"/>
                  </a:cubicBezTo>
                  <a:cubicBezTo>
                    <a:pt x="23359" y="4885"/>
                    <a:pt x="23131" y="4582"/>
                    <a:pt x="22954" y="4328"/>
                  </a:cubicBezTo>
                  <a:cubicBezTo>
                    <a:pt x="22722" y="4037"/>
                    <a:pt x="22487" y="3796"/>
                    <a:pt x="22247" y="3604"/>
                  </a:cubicBezTo>
                  <a:close/>
                  <a:moveTo>
                    <a:pt x="26983" y="4053"/>
                  </a:moveTo>
                  <a:cubicBezTo>
                    <a:pt x="26753" y="4053"/>
                    <a:pt x="26549" y="4175"/>
                    <a:pt x="26345" y="4379"/>
                  </a:cubicBezTo>
                  <a:cubicBezTo>
                    <a:pt x="26016" y="4733"/>
                    <a:pt x="25966" y="5265"/>
                    <a:pt x="25941" y="5746"/>
                  </a:cubicBezTo>
                  <a:lnTo>
                    <a:pt x="25941" y="6328"/>
                  </a:lnTo>
                  <a:lnTo>
                    <a:pt x="25941" y="6707"/>
                  </a:lnTo>
                  <a:lnTo>
                    <a:pt x="25941" y="6783"/>
                  </a:lnTo>
                  <a:lnTo>
                    <a:pt x="25941" y="6986"/>
                  </a:lnTo>
                  <a:lnTo>
                    <a:pt x="25941" y="7138"/>
                  </a:lnTo>
                  <a:cubicBezTo>
                    <a:pt x="25941" y="7214"/>
                    <a:pt x="25941" y="7239"/>
                    <a:pt x="25915" y="7239"/>
                  </a:cubicBezTo>
                  <a:lnTo>
                    <a:pt x="25814" y="7239"/>
                  </a:lnTo>
                  <a:cubicBezTo>
                    <a:pt x="25789" y="7239"/>
                    <a:pt x="25713" y="7239"/>
                    <a:pt x="25662" y="7214"/>
                  </a:cubicBezTo>
                  <a:cubicBezTo>
                    <a:pt x="25502" y="7205"/>
                    <a:pt x="25348" y="7167"/>
                    <a:pt x="25200" y="7105"/>
                  </a:cubicBezTo>
                  <a:lnTo>
                    <a:pt x="25200" y="7105"/>
                  </a:lnTo>
                  <a:cubicBezTo>
                    <a:pt x="25559" y="7344"/>
                    <a:pt x="25964" y="7492"/>
                    <a:pt x="26431" y="7492"/>
                  </a:cubicBezTo>
                  <a:cubicBezTo>
                    <a:pt x="26445" y="7492"/>
                    <a:pt x="26458" y="7492"/>
                    <a:pt x="26472" y="7492"/>
                  </a:cubicBezTo>
                  <a:cubicBezTo>
                    <a:pt x="26573" y="7492"/>
                    <a:pt x="26649" y="7416"/>
                    <a:pt x="26649" y="7365"/>
                  </a:cubicBezTo>
                  <a:cubicBezTo>
                    <a:pt x="26725" y="6986"/>
                    <a:pt x="26700" y="6606"/>
                    <a:pt x="26700" y="6201"/>
                  </a:cubicBezTo>
                  <a:cubicBezTo>
                    <a:pt x="26674" y="5771"/>
                    <a:pt x="26649" y="5341"/>
                    <a:pt x="26801" y="4936"/>
                  </a:cubicBezTo>
                  <a:cubicBezTo>
                    <a:pt x="26907" y="4618"/>
                    <a:pt x="27119" y="4318"/>
                    <a:pt x="27453" y="4318"/>
                  </a:cubicBezTo>
                  <a:cubicBezTo>
                    <a:pt x="27512" y="4318"/>
                    <a:pt x="27575" y="4327"/>
                    <a:pt x="27642" y="4347"/>
                  </a:cubicBezTo>
                  <a:lnTo>
                    <a:pt x="27642" y="4347"/>
                  </a:lnTo>
                  <a:cubicBezTo>
                    <a:pt x="27485" y="4212"/>
                    <a:pt x="27320" y="4115"/>
                    <a:pt x="27155" y="4075"/>
                  </a:cubicBezTo>
                  <a:cubicBezTo>
                    <a:pt x="27096" y="4061"/>
                    <a:pt x="27039" y="4053"/>
                    <a:pt x="26983" y="4053"/>
                  </a:cubicBezTo>
                  <a:close/>
                  <a:moveTo>
                    <a:pt x="27642" y="4347"/>
                  </a:moveTo>
                  <a:cubicBezTo>
                    <a:pt x="27990" y="4648"/>
                    <a:pt x="28297" y="5132"/>
                    <a:pt x="28471" y="5569"/>
                  </a:cubicBezTo>
                  <a:cubicBezTo>
                    <a:pt x="28800" y="6277"/>
                    <a:pt x="28724" y="7112"/>
                    <a:pt x="28674" y="7872"/>
                  </a:cubicBezTo>
                  <a:cubicBezTo>
                    <a:pt x="28623" y="7973"/>
                    <a:pt x="28623" y="8099"/>
                    <a:pt x="28623" y="8175"/>
                  </a:cubicBezTo>
                  <a:cubicBezTo>
                    <a:pt x="28598" y="8428"/>
                    <a:pt x="28497" y="8732"/>
                    <a:pt x="28446" y="8985"/>
                  </a:cubicBezTo>
                  <a:cubicBezTo>
                    <a:pt x="28345" y="9289"/>
                    <a:pt x="28218" y="9643"/>
                    <a:pt x="28244" y="9947"/>
                  </a:cubicBezTo>
                  <a:cubicBezTo>
                    <a:pt x="28277" y="10397"/>
                    <a:pt x="28464" y="10584"/>
                    <a:pt x="28704" y="10680"/>
                  </a:cubicBezTo>
                  <a:lnTo>
                    <a:pt x="28704" y="10680"/>
                  </a:lnTo>
                  <a:cubicBezTo>
                    <a:pt x="28514" y="10431"/>
                    <a:pt x="28395" y="10112"/>
                    <a:pt x="28395" y="9770"/>
                  </a:cubicBezTo>
                  <a:cubicBezTo>
                    <a:pt x="28395" y="9491"/>
                    <a:pt x="28446" y="9263"/>
                    <a:pt x="28547" y="9010"/>
                  </a:cubicBezTo>
                  <a:cubicBezTo>
                    <a:pt x="28573" y="8884"/>
                    <a:pt x="28648" y="8757"/>
                    <a:pt x="28674" y="8605"/>
                  </a:cubicBezTo>
                  <a:cubicBezTo>
                    <a:pt x="28800" y="8049"/>
                    <a:pt x="28800" y="7416"/>
                    <a:pt x="28800" y="6783"/>
                  </a:cubicBezTo>
                  <a:cubicBezTo>
                    <a:pt x="28800" y="6227"/>
                    <a:pt x="28674" y="5720"/>
                    <a:pt x="28421" y="5240"/>
                  </a:cubicBezTo>
                  <a:cubicBezTo>
                    <a:pt x="28370" y="5138"/>
                    <a:pt x="28319" y="5088"/>
                    <a:pt x="28294" y="5012"/>
                  </a:cubicBezTo>
                  <a:lnTo>
                    <a:pt x="28269" y="4986"/>
                  </a:lnTo>
                  <a:cubicBezTo>
                    <a:pt x="28092" y="4759"/>
                    <a:pt x="27915" y="4455"/>
                    <a:pt x="27661" y="4354"/>
                  </a:cubicBezTo>
                  <a:cubicBezTo>
                    <a:pt x="27655" y="4352"/>
                    <a:pt x="27648" y="4349"/>
                    <a:pt x="27642" y="4347"/>
                  </a:cubicBezTo>
                  <a:close/>
                  <a:moveTo>
                    <a:pt x="28704" y="10680"/>
                  </a:moveTo>
                  <a:cubicBezTo>
                    <a:pt x="28711" y="10689"/>
                    <a:pt x="28718" y="10698"/>
                    <a:pt x="28724" y="10706"/>
                  </a:cubicBezTo>
                  <a:cubicBezTo>
                    <a:pt x="28927" y="10934"/>
                    <a:pt x="29079" y="10934"/>
                    <a:pt x="29281" y="10959"/>
                  </a:cubicBezTo>
                  <a:cubicBezTo>
                    <a:pt x="29408" y="10959"/>
                    <a:pt x="29534" y="11010"/>
                    <a:pt x="29711" y="11060"/>
                  </a:cubicBezTo>
                  <a:cubicBezTo>
                    <a:pt x="29723" y="11068"/>
                    <a:pt x="29734" y="11076"/>
                    <a:pt x="29746" y="11083"/>
                  </a:cubicBezTo>
                  <a:lnTo>
                    <a:pt x="29746" y="11083"/>
                  </a:lnTo>
                  <a:cubicBezTo>
                    <a:pt x="29599" y="10879"/>
                    <a:pt x="29368" y="10822"/>
                    <a:pt x="29104" y="10782"/>
                  </a:cubicBezTo>
                  <a:cubicBezTo>
                    <a:pt x="28966" y="10756"/>
                    <a:pt x="28828" y="10730"/>
                    <a:pt x="28704" y="10680"/>
                  </a:cubicBezTo>
                  <a:close/>
                  <a:moveTo>
                    <a:pt x="19183" y="4253"/>
                  </a:moveTo>
                  <a:lnTo>
                    <a:pt x="19209" y="4303"/>
                  </a:lnTo>
                  <a:cubicBezTo>
                    <a:pt x="19411" y="4455"/>
                    <a:pt x="19614" y="4607"/>
                    <a:pt x="19816" y="4733"/>
                  </a:cubicBezTo>
                  <a:cubicBezTo>
                    <a:pt x="20069" y="4885"/>
                    <a:pt x="20322" y="5088"/>
                    <a:pt x="20575" y="5315"/>
                  </a:cubicBezTo>
                  <a:cubicBezTo>
                    <a:pt x="20980" y="5695"/>
                    <a:pt x="21335" y="6125"/>
                    <a:pt x="21638" y="6581"/>
                  </a:cubicBezTo>
                  <a:cubicBezTo>
                    <a:pt x="21739" y="6707"/>
                    <a:pt x="21841" y="6859"/>
                    <a:pt x="21967" y="6986"/>
                  </a:cubicBezTo>
                  <a:cubicBezTo>
                    <a:pt x="22777" y="8049"/>
                    <a:pt x="23663" y="9036"/>
                    <a:pt x="24498" y="9947"/>
                  </a:cubicBezTo>
                  <a:cubicBezTo>
                    <a:pt x="24903" y="10428"/>
                    <a:pt x="25207" y="10807"/>
                    <a:pt x="25510" y="11187"/>
                  </a:cubicBezTo>
                  <a:lnTo>
                    <a:pt x="25561" y="11263"/>
                  </a:lnTo>
                  <a:lnTo>
                    <a:pt x="25561" y="11263"/>
                  </a:lnTo>
                  <a:lnTo>
                    <a:pt x="25510" y="11237"/>
                  </a:lnTo>
                  <a:cubicBezTo>
                    <a:pt x="24772" y="10816"/>
                    <a:pt x="24104" y="10605"/>
                    <a:pt x="23360" y="10605"/>
                  </a:cubicBezTo>
                  <a:cubicBezTo>
                    <a:pt x="23212" y="10605"/>
                    <a:pt x="23060" y="10613"/>
                    <a:pt x="22904" y="10630"/>
                  </a:cubicBezTo>
                  <a:cubicBezTo>
                    <a:pt x="22777" y="10630"/>
                    <a:pt x="22625" y="10655"/>
                    <a:pt x="22499" y="10655"/>
                  </a:cubicBezTo>
                  <a:cubicBezTo>
                    <a:pt x="22146" y="10691"/>
                    <a:pt x="21782" y="10738"/>
                    <a:pt x="21413" y="10738"/>
                  </a:cubicBezTo>
                  <a:cubicBezTo>
                    <a:pt x="21253" y="10738"/>
                    <a:pt x="21091" y="10729"/>
                    <a:pt x="20930" y="10706"/>
                  </a:cubicBezTo>
                  <a:cubicBezTo>
                    <a:pt x="19867" y="10504"/>
                    <a:pt x="19032" y="10175"/>
                    <a:pt x="18222" y="9820"/>
                  </a:cubicBezTo>
                  <a:lnTo>
                    <a:pt x="18171" y="9820"/>
                  </a:lnTo>
                  <a:cubicBezTo>
                    <a:pt x="18019" y="9263"/>
                    <a:pt x="17665" y="9061"/>
                    <a:pt x="17159" y="8808"/>
                  </a:cubicBezTo>
                  <a:cubicBezTo>
                    <a:pt x="16248" y="8352"/>
                    <a:pt x="15514" y="7467"/>
                    <a:pt x="15134" y="6454"/>
                  </a:cubicBezTo>
                  <a:cubicBezTo>
                    <a:pt x="15058" y="6252"/>
                    <a:pt x="15008" y="6075"/>
                    <a:pt x="15033" y="5872"/>
                  </a:cubicBezTo>
                  <a:cubicBezTo>
                    <a:pt x="15058" y="5695"/>
                    <a:pt x="15134" y="5569"/>
                    <a:pt x="15286" y="5467"/>
                  </a:cubicBezTo>
                  <a:cubicBezTo>
                    <a:pt x="15413" y="5388"/>
                    <a:pt x="15588" y="5349"/>
                    <a:pt x="15783" y="5349"/>
                  </a:cubicBezTo>
                  <a:cubicBezTo>
                    <a:pt x="15900" y="5349"/>
                    <a:pt x="16023" y="5363"/>
                    <a:pt x="16146" y="5391"/>
                  </a:cubicBezTo>
                  <a:cubicBezTo>
                    <a:pt x="16400" y="5467"/>
                    <a:pt x="16653" y="5619"/>
                    <a:pt x="16906" y="5746"/>
                  </a:cubicBezTo>
                  <a:lnTo>
                    <a:pt x="16956" y="5771"/>
                  </a:lnTo>
                  <a:cubicBezTo>
                    <a:pt x="17159" y="5872"/>
                    <a:pt x="17336" y="5999"/>
                    <a:pt x="17538" y="6125"/>
                  </a:cubicBezTo>
                  <a:cubicBezTo>
                    <a:pt x="18190" y="6525"/>
                    <a:pt x="18964" y="7029"/>
                    <a:pt x="19686" y="7029"/>
                  </a:cubicBezTo>
                  <a:cubicBezTo>
                    <a:pt x="19833" y="7029"/>
                    <a:pt x="19978" y="7008"/>
                    <a:pt x="20120" y="6960"/>
                  </a:cubicBezTo>
                  <a:cubicBezTo>
                    <a:pt x="20196" y="6910"/>
                    <a:pt x="20221" y="6885"/>
                    <a:pt x="20246" y="6859"/>
                  </a:cubicBezTo>
                  <a:cubicBezTo>
                    <a:pt x="20297" y="6783"/>
                    <a:pt x="20246" y="6758"/>
                    <a:pt x="20246" y="6707"/>
                  </a:cubicBezTo>
                  <a:cubicBezTo>
                    <a:pt x="20170" y="6530"/>
                    <a:pt x="20069" y="6378"/>
                    <a:pt x="19968" y="6201"/>
                  </a:cubicBezTo>
                  <a:cubicBezTo>
                    <a:pt x="19588" y="5594"/>
                    <a:pt x="19183" y="4885"/>
                    <a:pt x="19183" y="4303"/>
                  </a:cubicBezTo>
                  <a:lnTo>
                    <a:pt x="19183" y="4253"/>
                  </a:lnTo>
                  <a:close/>
                  <a:moveTo>
                    <a:pt x="29746" y="11083"/>
                  </a:moveTo>
                  <a:cubicBezTo>
                    <a:pt x="29782" y="11133"/>
                    <a:pt x="29813" y="11192"/>
                    <a:pt x="29838" y="11263"/>
                  </a:cubicBezTo>
                  <a:cubicBezTo>
                    <a:pt x="29874" y="11371"/>
                    <a:pt x="29865" y="11476"/>
                    <a:pt x="29828" y="11578"/>
                  </a:cubicBezTo>
                  <a:lnTo>
                    <a:pt x="29828" y="11578"/>
                  </a:lnTo>
                  <a:cubicBezTo>
                    <a:pt x="29917" y="11489"/>
                    <a:pt x="29984" y="11409"/>
                    <a:pt x="29964" y="11313"/>
                  </a:cubicBezTo>
                  <a:cubicBezTo>
                    <a:pt x="29964" y="11220"/>
                    <a:pt x="29878" y="11170"/>
                    <a:pt x="29746" y="11083"/>
                  </a:cubicBezTo>
                  <a:close/>
                  <a:moveTo>
                    <a:pt x="29828" y="11578"/>
                  </a:moveTo>
                  <a:cubicBezTo>
                    <a:pt x="29799" y="11607"/>
                    <a:pt x="29768" y="11636"/>
                    <a:pt x="29737" y="11668"/>
                  </a:cubicBezTo>
                  <a:cubicBezTo>
                    <a:pt x="29711" y="11693"/>
                    <a:pt x="29661" y="11769"/>
                    <a:pt x="29610" y="11820"/>
                  </a:cubicBezTo>
                  <a:cubicBezTo>
                    <a:pt x="29560" y="11921"/>
                    <a:pt x="29484" y="12022"/>
                    <a:pt x="29408" y="12073"/>
                  </a:cubicBezTo>
                  <a:cubicBezTo>
                    <a:pt x="29332" y="12174"/>
                    <a:pt x="29281" y="12275"/>
                    <a:pt x="29180" y="12351"/>
                  </a:cubicBezTo>
                  <a:cubicBezTo>
                    <a:pt x="29129" y="12427"/>
                    <a:pt x="29079" y="12452"/>
                    <a:pt x="29053" y="12528"/>
                  </a:cubicBezTo>
                  <a:cubicBezTo>
                    <a:pt x="28949" y="12653"/>
                    <a:pt x="28837" y="12782"/>
                    <a:pt x="28739" y="12919"/>
                  </a:cubicBezTo>
                  <a:lnTo>
                    <a:pt x="28739" y="12919"/>
                  </a:lnTo>
                  <a:cubicBezTo>
                    <a:pt x="28824" y="12810"/>
                    <a:pt x="28913" y="12705"/>
                    <a:pt x="29003" y="12604"/>
                  </a:cubicBezTo>
                  <a:cubicBezTo>
                    <a:pt x="29104" y="12528"/>
                    <a:pt x="29205" y="12402"/>
                    <a:pt x="29306" y="12300"/>
                  </a:cubicBezTo>
                  <a:cubicBezTo>
                    <a:pt x="29332" y="12224"/>
                    <a:pt x="29382" y="12174"/>
                    <a:pt x="29458" y="12098"/>
                  </a:cubicBezTo>
                  <a:cubicBezTo>
                    <a:pt x="29605" y="11935"/>
                    <a:pt x="29762" y="11761"/>
                    <a:pt x="29828" y="11578"/>
                  </a:cubicBezTo>
                  <a:close/>
                  <a:moveTo>
                    <a:pt x="28739" y="12919"/>
                  </a:moveTo>
                  <a:cubicBezTo>
                    <a:pt x="28631" y="13056"/>
                    <a:pt x="28531" y="13197"/>
                    <a:pt x="28446" y="13338"/>
                  </a:cubicBezTo>
                  <a:cubicBezTo>
                    <a:pt x="28319" y="13591"/>
                    <a:pt x="28294" y="13869"/>
                    <a:pt x="28370" y="14123"/>
                  </a:cubicBezTo>
                  <a:cubicBezTo>
                    <a:pt x="28471" y="14350"/>
                    <a:pt x="28674" y="14477"/>
                    <a:pt x="28876" y="14553"/>
                  </a:cubicBezTo>
                  <a:cubicBezTo>
                    <a:pt x="28909" y="14558"/>
                    <a:pt x="28942" y="14562"/>
                    <a:pt x="28973" y="14564"/>
                  </a:cubicBezTo>
                  <a:lnTo>
                    <a:pt x="28973" y="14564"/>
                  </a:lnTo>
                  <a:cubicBezTo>
                    <a:pt x="28884" y="14506"/>
                    <a:pt x="28801" y="14436"/>
                    <a:pt x="28724" y="14350"/>
                  </a:cubicBezTo>
                  <a:cubicBezTo>
                    <a:pt x="28547" y="14123"/>
                    <a:pt x="28446" y="13844"/>
                    <a:pt x="28471" y="13566"/>
                  </a:cubicBezTo>
                  <a:cubicBezTo>
                    <a:pt x="28486" y="13327"/>
                    <a:pt x="28598" y="13115"/>
                    <a:pt x="28739" y="12919"/>
                  </a:cubicBezTo>
                  <a:close/>
                  <a:moveTo>
                    <a:pt x="35508" y="16183"/>
                  </a:moveTo>
                  <a:lnTo>
                    <a:pt x="35508" y="16183"/>
                  </a:lnTo>
                  <a:cubicBezTo>
                    <a:pt x="35525" y="16195"/>
                    <a:pt x="35542" y="16207"/>
                    <a:pt x="35558" y="16220"/>
                  </a:cubicBezTo>
                  <a:lnTo>
                    <a:pt x="35558" y="16220"/>
                  </a:lnTo>
                  <a:lnTo>
                    <a:pt x="35558" y="16198"/>
                  </a:lnTo>
                  <a:lnTo>
                    <a:pt x="35532" y="16198"/>
                  </a:lnTo>
                  <a:cubicBezTo>
                    <a:pt x="35524" y="16193"/>
                    <a:pt x="35516" y="16188"/>
                    <a:pt x="35508" y="16183"/>
                  </a:cubicBezTo>
                  <a:close/>
                  <a:moveTo>
                    <a:pt x="35869" y="17482"/>
                  </a:moveTo>
                  <a:cubicBezTo>
                    <a:pt x="35867" y="17493"/>
                    <a:pt x="35864" y="17503"/>
                    <a:pt x="35861" y="17514"/>
                  </a:cubicBezTo>
                  <a:cubicBezTo>
                    <a:pt x="35813" y="17678"/>
                    <a:pt x="35768" y="17849"/>
                    <a:pt x="35740" y="18014"/>
                  </a:cubicBezTo>
                  <a:lnTo>
                    <a:pt x="35740" y="18014"/>
                  </a:lnTo>
                  <a:cubicBezTo>
                    <a:pt x="35746" y="17999"/>
                    <a:pt x="35753" y="17984"/>
                    <a:pt x="35760" y="17969"/>
                  </a:cubicBezTo>
                  <a:cubicBezTo>
                    <a:pt x="35760" y="17893"/>
                    <a:pt x="35785" y="17868"/>
                    <a:pt x="35785" y="17843"/>
                  </a:cubicBezTo>
                  <a:cubicBezTo>
                    <a:pt x="35785" y="17792"/>
                    <a:pt x="35811" y="17767"/>
                    <a:pt x="35811" y="17742"/>
                  </a:cubicBezTo>
                  <a:cubicBezTo>
                    <a:pt x="35831" y="17653"/>
                    <a:pt x="35851" y="17567"/>
                    <a:pt x="35869" y="17482"/>
                  </a:cubicBezTo>
                  <a:close/>
                  <a:moveTo>
                    <a:pt x="34908" y="16005"/>
                  </a:moveTo>
                  <a:cubicBezTo>
                    <a:pt x="34744" y="16005"/>
                    <a:pt x="34576" y="16036"/>
                    <a:pt x="34419" y="16097"/>
                  </a:cubicBezTo>
                  <a:cubicBezTo>
                    <a:pt x="33811" y="16350"/>
                    <a:pt x="33381" y="16881"/>
                    <a:pt x="32926" y="17413"/>
                  </a:cubicBezTo>
                  <a:cubicBezTo>
                    <a:pt x="32815" y="17589"/>
                    <a:pt x="32685" y="17728"/>
                    <a:pt x="32553" y="17895"/>
                  </a:cubicBezTo>
                  <a:lnTo>
                    <a:pt x="32553" y="17895"/>
                  </a:lnTo>
                  <a:cubicBezTo>
                    <a:pt x="32535" y="17861"/>
                    <a:pt x="32516" y="17826"/>
                    <a:pt x="32495" y="17792"/>
                  </a:cubicBezTo>
                  <a:cubicBezTo>
                    <a:pt x="32369" y="17615"/>
                    <a:pt x="32268" y="17413"/>
                    <a:pt x="32116" y="17286"/>
                  </a:cubicBezTo>
                  <a:cubicBezTo>
                    <a:pt x="32049" y="17231"/>
                    <a:pt x="31975" y="17199"/>
                    <a:pt x="31896" y="17184"/>
                  </a:cubicBezTo>
                  <a:lnTo>
                    <a:pt x="31896" y="17184"/>
                  </a:lnTo>
                  <a:cubicBezTo>
                    <a:pt x="32071" y="17331"/>
                    <a:pt x="32207" y="17549"/>
                    <a:pt x="32343" y="17767"/>
                  </a:cubicBezTo>
                  <a:cubicBezTo>
                    <a:pt x="32369" y="17843"/>
                    <a:pt x="32419" y="17893"/>
                    <a:pt x="32470" y="17969"/>
                  </a:cubicBezTo>
                  <a:lnTo>
                    <a:pt x="32470" y="17995"/>
                  </a:lnTo>
                  <a:lnTo>
                    <a:pt x="32495" y="17969"/>
                  </a:lnTo>
                  <a:cubicBezTo>
                    <a:pt x="32515" y="17944"/>
                    <a:pt x="32534" y="17919"/>
                    <a:pt x="32553" y="17895"/>
                  </a:cubicBezTo>
                  <a:lnTo>
                    <a:pt x="32553" y="17895"/>
                  </a:lnTo>
                  <a:cubicBezTo>
                    <a:pt x="32602" y="17985"/>
                    <a:pt x="32649" y="18073"/>
                    <a:pt x="32723" y="18146"/>
                  </a:cubicBezTo>
                  <a:cubicBezTo>
                    <a:pt x="32748" y="18172"/>
                    <a:pt x="32774" y="18172"/>
                    <a:pt x="32824" y="18172"/>
                  </a:cubicBezTo>
                  <a:cubicBezTo>
                    <a:pt x="32875" y="18172"/>
                    <a:pt x="32951" y="18146"/>
                    <a:pt x="32976" y="18121"/>
                  </a:cubicBezTo>
                  <a:cubicBezTo>
                    <a:pt x="33204" y="17893"/>
                    <a:pt x="33381" y="17666"/>
                    <a:pt x="33584" y="17463"/>
                  </a:cubicBezTo>
                  <a:lnTo>
                    <a:pt x="34140" y="16780"/>
                  </a:lnTo>
                  <a:cubicBezTo>
                    <a:pt x="34368" y="16577"/>
                    <a:pt x="34646" y="16248"/>
                    <a:pt x="35001" y="16147"/>
                  </a:cubicBezTo>
                  <a:cubicBezTo>
                    <a:pt x="35074" y="16126"/>
                    <a:pt x="35152" y="16114"/>
                    <a:pt x="35229" y="16114"/>
                  </a:cubicBezTo>
                  <a:cubicBezTo>
                    <a:pt x="35327" y="16114"/>
                    <a:pt x="35424" y="16134"/>
                    <a:pt x="35508" y="16183"/>
                  </a:cubicBezTo>
                  <a:lnTo>
                    <a:pt x="35508" y="16183"/>
                  </a:lnTo>
                  <a:cubicBezTo>
                    <a:pt x="35476" y="16160"/>
                    <a:pt x="35441" y="16140"/>
                    <a:pt x="35406" y="16122"/>
                  </a:cubicBezTo>
                  <a:cubicBezTo>
                    <a:pt x="35260" y="16042"/>
                    <a:pt x="35087" y="16005"/>
                    <a:pt x="34908" y="16005"/>
                  </a:cubicBezTo>
                  <a:close/>
                  <a:moveTo>
                    <a:pt x="42883" y="1336"/>
                  </a:moveTo>
                  <a:cubicBezTo>
                    <a:pt x="42445" y="1812"/>
                    <a:pt x="41963" y="2223"/>
                    <a:pt x="41505" y="2633"/>
                  </a:cubicBezTo>
                  <a:cubicBezTo>
                    <a:pt x="41353" y="2759"/>
                    <a:pt x="41201" y="2911"/>
                    <a:pt x="41049" y="3038"/>
                  </a:cubicBezTo>
                  <a:cubicBezTo>
                    <a:pt x="40239" y="3721"/>
                    <a:pt x="39556" y="4556"/>
                    <a:pt x="38898" y="5366"/>
                  </a:cubicBezTo>
                  <a:lnTo>
                    <a:pt x="38797" y="5467"/>
                  </a:lnTo>
                  <a:cubicBezTo>
                    <a:pt x="37936" y="6505"/>
                    <a:pt x="37076" y="7593"/>
                    <a:pt x="36291" y="8656"/>
                  </a:cubicBezTo>
                  <a:cubicBezTo>
                    <a:pt x="35608" y="9592"/>
                    <a:pt x="34874" y="10529"/>
                    <a:pt x="34140" y="11415"/>
                  </a:cubicBezTo>
                  <a:cubicBezTo>
                    <a:pt x="33584" y="12123"/>
                    <a:pt x="32976" y="12781"/>
                    <a:pt x="32369" y="13414"/>
                  </a:cubicBezTo>
                  <a:cubicBezTo>
                    <a:pt x="31964" y="13819"/>
                    <a:pt x="31559" y="14249"/>
                    <a:pt x="31179" y="14705"/>
                  </a:cubicBezTo>
                  <a:cubicBezTo>
                    <a:pt x="30825" y="15084"/>
                    <a:pt x="30496" y="15514"/>
                    <a:pt x="30218" y="15945"/>
                  </a:cubicBezTo>
                  <a:cubicBezTo>
                    <a:pt x="29863" y="16400"/>
                    <a:pt x="29534" y="16881"/>
                    <a:pt x="29104" y="17337"/>
                  </a:cubicBezTo>
                  <a:lnTo>
                    <a:pt x="28952" y="17488"/>
                  </a:lnTo>
                  <a:cubicBezTo>
                    <a:pt x="28612" y="17829"/>
                    <a:pt x="28290" y="18169"/>
                    <a:pt x="28435" y="18629"/>
                  </a:cubicBezTo>
                  <a:lnTo>
                    <a:pt x="28435" y="18629"/>
                  </a:lnTo>
                  <a:cubicBezTo>
                    <a:pt x="28468" y="18240"/>
                    <a:pt x="28918" y="17753"/>
                    <a:pt x="29231" y="17463"/>
                  </a:cubicBezTo>
                  <a:cubicBezTo>
                    <a:pt x="29332" y="17362"/>
                    <a:pt x="29382" y="17286"/>
                    <a:pt x="29433" y="17235"/>
                  </a:cubicBezTo>
                  <a:cubicBezTo>
                    <a:pt x="29838" y="16755"/>
                    <a:pt x="30142" y="16375"/>
                    <a:pt x="30395" y="15995"/>
                  </a:cubicBezTo>
                  <a:cubicBezTo>
                    <a:pt x="30496" y="15869"/>
                    <a:pt x="30572" y="15768"/>
                    <a:pt x="30648" y="15641"/>
                  </a:cubicBezTo>
                  <a:cubicBezTo>
                    <a:pt x="30850" y="15388"/>
                    <a:pt x="31027" y="15135"/>
                    <a:pt x="31255" y="14882"/>
                  </a:cubicBezTo>
                  <a:cubicBezTo>
                    <a:pt x="32622" y="13566"/>
                    <a:pt x="33811" y="12047"/>
                    <a:pt x="34874" y="10706"/>
                  </a:cubicBezTo>
                  <a:cubicBezTo>
                    <a:pt x="35279" y="10175"/>
                    <a:pt x="35709" y="9618"/>
                    <a:pt x="36140" y="9061"/>
                  </a:cubicBezTo>
                  <a:cubicBezTo>
                    <a:pt x="37051" y="7872"/>
                    <a:pt x="37987" y="6631"/>
                    <a:pt x="38999" y="5467"/>
                  </a:cubicBezTo>
                  <a:cubicBezTo>
                    <a:pt x="39632" y="4733"/>
                    <a:pt x="40265" y="3974"/>
                    <a:pt x="40999" y="3341"/>
                  </a:cubicBezTo>
                  <a:cubicBezTo>
                    <a:pt x="41100" y="3291"/>
                    <a:pt x="41201" y="3190"/>
                    <a:pt x="41252" y="3114"/>
                  </a:cubicBezTo>
                  <a:cubicBezTo>
                    <a:pt x="41834" y="2658"/>
                    <a:pt x="42391" y="2152"/>
                    <a:pt x="42871" y="1570"/>
                  </a:cubicBezTo>
                  <a:cubicBezTo>
                    <a:pt x="42918" y="1477"/>
                    <a:pt x="42922" y="1406"/>
                    <a:pt x="42883" y="1336"/>
                  </a:cubicBezTo>
                  <a:close/>
                  <a:moveTo>
                    <a:pt x="35740" y="18014"/>
                  </a:moveTo>
                  <a:lnTo>
                    <a:pt x="35740" y="18014"/>
                  </a:lnTo>
                  <a:cubicBezTo>
                    <a:pt x="35680" y="18164"/>
                    <a:pt x="35661" y="18363"/>
                    <a:pt x="35684" y="18501"/>
                  </a:cubicBezTo>
                  <a:cubicBezTo>
                    <a:pt x="35714" y="18597"/>
                    <a:pt x="35760" y="18667"/>
                    <a:pt x="35816" y="18718"/>
                  </a:cubicBezTo>
                  <a:lnTo>
                    <a:pt x="35816" y="18718"/>
                  </a:lnTo>
                  <a:cubicBezTo>
                    <a:pt x="35698" y="18533"/>
                    <a:pt x="35695" y="18281"/>
                    <a:pt x="35740" y="18014"/>
                  </a:cubicBezTo>
                  <a:close/>
                  <a:moveTo>
                    <a:pt x="28435" y="18629"/>
                  </a:moveTo>
                  <a:cubicBezTo>
                    <a:pt x="28431" y="18681"/>
                    <a:pt x="28434" y="18731"/>
                    <a:pt x="28446" y="18779"/>
                  </a:cubicBezTo>
                  <a:cubicBezTo>
                    <a:pt x="28466" y="18787"/>
                    <a:pt x="28486" y="18793"/>
                    <a:pt x="28507" y="18797"/>
                  </a:cubicBezTo>
                  <a:lnTo>
                    <a:pt x="28507" y="18797"/>
                  </a:lnTo>
                  <a:cubicBezTo>
                    <a:pt x="28476" y="18739"/>
                    <a:pt x="28453" y="18683"/>
                    <a:pt x="28435" y="18629"/>
                  </a:cubicBezTo>
                  <a:close/>
                  <a:moveTo>
                    <a:pt x="31416" y="17003"/>
                  </a:moveTo>
                  <a:cubicBezTo>
                    <a:pt x="31388" y="17003"/>
                    <a:pt x="31360" y="17005"/>
                    <a:pt x="31331" y="17008"/>
                  </a:cubicBezTo>
                  <a:cubicBezTo>
                    <a:pt x="30977" y="17033"/>
                    <a:pt x="30622" y="17337"/>
                    <a:pt x="30344" y="17539"/>
                  </a:cubicBezTo>
                  <a:cubicBezTo>
                    <a:pt x="30319" y="17590"/>
                    <a:pt x="30243" y="17615"/>
                    <a:pt x="30218" y="17640"/>
                  </a:cubicBezTo>
                  <a:cubicBezTo>
                    <a:pt x="30116" y="17716"/>
                    <a:pt x="30015" y="17792"/>
                    <a:pt x="29863" y="17919"/>
                  </a:cubicBezTo>
                  <a:cubicBezTo>
                    <a:pt x="29481" y="18301"/>
                    <a:pt x="28958" y="18804"/>
                    <a:pt x="28580" y="18804"/>
                  </a:cubicBezTo>
                  <a:cubicBezTo>
                    <a:pt x="28555" y="18804"/>
                    <a:pt x="28531" y="18802"/>
                    <a:pt x="28507" y="18797"/>
                  </a:cubicBezTo>
                  <a:lnTo>
                    <a:pt x="28507" y="18797"/>
                  </a:lnTo>
                  <a:cubicBezTo>
                    <a:pt x="28526" y="18833"/>
                    <a:pt x="28548" y="18869"/>
                    <a:pt x="28573" y="18906"/>
                  </a:cubicBezTo>
                  <a:cubicBezTo>
                    <a:pt x="28592" y="18963"/>
                    <a:pt x="28653" y="18991"/>
                    <a:pt x="28715" y="18991"/>
                  </a:cubicBezTo>
                  <a:cubicBezTo>
                    <a:pt x="28735" y="18991"/>
                    <a:pt x="28756" y="18988"/>
                    <a:pt x="28775" y="18982"/>
                  </a:cubicBezTo>
                  <a:cubicBezTo>
                    <a:pt x="28842" y="19004"/>
                    <a:pt x="28910" y="19014"/>
                    <a:pt x="28977" y="19014"/>
                  </a:cubicBezTo>
                  <a:cubicBezTo>
                    <a:pt x="29364" y="19014"/>
                    <a:pt x="29742" y="18672"/>
                    <a:pt x="30066" y="18349"/>
                  </a:cubicBezTo>
                  <a:lnTo>
                    <a:pt x="30369" y="18020"/>
                  </a:lnTo>
                  <a:cubicBezTo>
                    <a:pt x="30420" y="17995"/>
                    <a:pt x="30471" y="17969"/>
                    <a:pt x="30496" y="17893"/>
                  </a:cubicBezTo>
                  <a:cubicBezTo>
                    <a:pt x="30852" y="17597"/>
                    <a:pt x="31378" y="17176"/>
                    <a:pt x="31797" y="17176"/>
                  </a:cubicBezTo>
                  <a:cubicBezTo>
                    <a:pt x="31831" y="17176"/>
                    <a:pt x="31864" y="17179"/>
                    <a:pt x="31896" y="17184"/>
                  </a:cubicBezTo>
                  <a:lnTo>
                    <a:pt x="31896" y="17184"/>
                  </a:lnTo>
                  <a:cubicBezTo>
                    <a:pt x="31764" y="17074"/>
                    <a:pt x="31609" y="17003"/>
                    <a:pt x="31416" y="17003"/>
                  </a:cubicBezTo>
                  <a:close/>
                  <a:moveTo>
                    <a:pt x="9845" y="9365"/>
                  </a:moveTo>
                  <a:cubicBezTo>
                    <a:pt x="10503" y="9390"/>
                    <a:pt x="11136" y="9770"/>
                    <a:pt x="11718" y="10073"/>
                  </a:cubicBezTo>
                  <a:cubicBezTo>
                    <a:pt x="11819" y="10149"/>
                    <a:pt x="11945" y="10225"/>
                    <a:pt x="12021" y="10250"/>
                  </a:cubicBezTo>
                  <a:lnTo>
                    <a:pt x="12123" y="10301"/>
                  </a:lnTo>
                  <a:cubicBezTo>
                    <a:pt x="12629" y="10605"/>
                    <a:pt x="13185" y="10908"/>
                    <a:pt x="13793" y="10959"/>
                  </a:cubicBezTo>
                  <a:cubicBezTo>
                    <a:pt x="13844" y="10968"/>
                    <a:pt x="13895" y="10973"/>
                    <a:pt x="13946" y="10973"/>
                  </a:cubicBezTo>
                  <a:cubicBezTo>
                    <a:pt x="14172" y="10973"/>
                    <a:pt x="14391" y="10890"/>
                    <a:pt x="14577" y="10807"/>
                  </a:cubicBezTo>
                  <a:cubicBezTo>
                    <a:pt x="14808" y="10736"/>
                    <a:pt x="15051" y="10653"/>
                    <a:pt x="15306" y="10653"/>
                  </a:cubicBezTo>
                  <a:cubicBezTo>
                    <a:pt x="15415" y="10653"/>
                    <a:pt x="15527" y="10668"/>
                    <a:pt x="15640" y="10706"/>
                  </a:cubicBezTo>
                  <a:cubicBezTo>
                    <a:pt x="16146" y="10858"/>
                    <a:pt x="16551" y="11288"/>
                    <a:pt x="16906" y="11642"/>
                  </a:cubicBezTo>
                  <a:cubicBezTo>
                    <a:pt x="16956" y="11718"/>
                    <a:pt x="17058" y="11794"/>
                    <a:pt x="17108" y="11870"/>
                  </a:cubicBezTo>
                  <a:cubicBezTo>
                    <a:pt x="17716" y="12452"/>
                    <a:pt x="18374" y="13034"/>
                    <a:pt x="19082" y="13566"/>
                  </a:cubicBezTo>
                  <a:cubicBezTo>
                    <a:pt x="19740" y="14097"/>
                    <a:pt x="20272" y="14477"/>
                    <a:pt x="20778" y="14806"/>
                  </a:cubicBezTo>
                  <a:cubicBezTo>
                    <a:pt x="20854" y="14831"/>
                    <a:pt x="20904" y="14907"/>
                    <a:pt x="21006" y="14932"/>
                  </a:cubicBezTo>
                  <a:cubicBezTo>
                    <a:pt x="21484" y="15220"/>
                    <a:pt x="22076" y="15620"/>
                    <a:pt x="22631" y="15620"/>
                  </a:cubicBezTo>
                  <a:cubicBezTo>
                    <a:pt x="22663" y="15620"/>
                    <a:pt x="22695" y="15618"/>
                    <a:pt x="22726" y="15616"/>
                  </a:cubicBezTo>
                  <a:cubicBezTo>
                    <a:pt x="22980" y="15590"/>
                    <a:pt x="23131" y="15489"/>
                    <a:pt x="23233" y="15337"/>
                  </a:cubicBezTo>
                  <a:cubicBezTo>
                    <a:pt x="23410" y="14983"/>
                    <a:pt x="23258" y="14350"/>
                    <a:pt x="23030" y="13920"/>
                  </a:cubicBezTo>
                  <a:cubicBezTo>
                    <a:pt x="22448" y="12756"/>
                    <a:pt x="21410" y="12275"/>
                    <a:pt x="20322" y="11744"/>
                  </a:cubicBezTo>
                  <a:lnTo>
                    <a:pt x="19563" y="11364"/>
                  </a:lnTo>
                  <a:cubicBezTo>
                    <a:pt x="19209" y="11162"/>
                    <a:pt x="18829" y="10984"/>
                    <a:pt x="18551" y="10681"/>
                  </a:cubicBezTo>
                  <a:cubicBezTo>
                    <a:pt x="18348" y="10504"/>
                    <a:pt x="18298" y="10377"/>
                    <a:pt x="18247" y="10175"/>
                  </a:cubicBezTo>
                  <a:lnTo>
                    <a:pt x="18247" y="10149"/>
                  </a:lnTo>
                  <a:lnTo>
                    <a:pt x="18298" y="10149"/>
                  </a:lnTo>
                  <a:cubicBezTo>
                    <a:pt x="19294" y="10557"/>
                    <a:pt x="20352" y="10924"/>
                    <a:pt x="21452" y="10924"/>
                  </a:cubicBezTo>
                  <a:cubicBezTo>
                    <a:pt x="21581" y="10924"/>
                    <a:pt x="21711" y="10919"/>
                    <a:pt x="21841" y="10908"/>
                  </a:cubicBezTo>
                  <a:cubicBezTo>
                    <a:pt x="21993" y="10908"/>
                    <a:pt x="22195" y="10883"/>
                    <a:pt x="22347" y="10858"/>
                  </a:cubicBezTo>
                  <a:cubicBezTo>
                    <a:pt x="22693" y="10803"/>
                    <a:pt x="23053" y="10762"/>
                    <a:pt x="23398" y="10762"/>
                  </a:cubicBezTo>
                  <a:cubicBezTo>
                    <a:pt x="23531" y="10762"/>
                    <a:pt x="23662" y="10768"/>
                    <a:pt x="23789" y="10782"/>
                  </a:cubicBezTo>
                  <a:cubicBezTo>
                    <a:pt x="24549" y="10883"/>
                    <a:pt x="25181" y="11313"/>
                    <a:pt x="25789" y="11744"/>
                  </a:cubicBezTo>
                  <a:lnTo>
                    <a:pt x="25915" y="11820"/>
                  </a:lnTo>
                  <a:cubicBezTo>
                    <a:pt x="25991" y="11946"/>
                    <a:pt x="26042" y="12047"/>
                    <a:pt x="26118" y="12174"/>
                  </a:cubicBezTo>
                  <a:cubicBezTo>
                    <a:pt x="26371" y="12629"/>
                    <a:pt x="26523" y="13060"/>
                    <a:pt x="26649" y="13540"/>
                  </a:cubicBezTo>
                  <a:cubicBezTo>
                    <a:pt x="26750" y="13895"/>
                    <a:pt x="26801" y="14224"/>
                    <a:pt x="26877" y="14553"/>
                  </a:cubicBezTo>
                  <a:cubicBezTo>
                    <a:pt x="27029" y="15312"/>
                    <a:pt x="27181" y="16046"/>
                    <a:pt x="27535" y="16729"/>
                  </a:cubicBezTo>
                  <a:cubicBezTo>
                    <a:pt x="27434" y="16830"/>
                    <a:pt x="27332" y="16957"/>
                    <a:pt x="27257" y="17058"/>
                  </a:cubicBezTo>
                  <a:lnTo>
                    <a:pt x="27155" y="17134"/>
                  </a:lnTo>
                  <a:cubicBezTo>
                    <a:pt x="26573" y="17767"/>
                    <a:pt x="25991" y="18450"/>
                    <a:pt x="25283" y="19133"/>
                  </a:cubicBezTo>
                  <a:cubicBezTo>
                    <a:pt x="25257" y="19133"/>
                    <a:pt x="25257" y="19133"/>
                    <a:pt x="25232" y="19159"/>
                  </a:cubicBezTo>
                  <a:cubicBezTo>
                    <a:pt x="25202" y="19178"/>
                    <a:pt x="25165" y="19186"/>
                    <a:pt x="25123" y="19186"/>
                  </a:cubicBezTo>
                  <a:cubicBezTo>
                    <a:pt x="24881" y="19186"/>
                    <a:pt x="24459" y="18900"/>
                    <a:pt x="24093" y="18577"/>
                  </a:cubicBezTo>
                  <a:cubicBezTo>
                    <a:pt x="24042" y="18526"/>
                    <a:pt x="24017" y="18501"/>
                    <a:pt x="23992" y="18501"/>
                  </a:cubicBezTo>
                  <a:cubicBezTo>
                    <a:pt x="23536" y="18146"/>
                    <a:pt x="23106" y="17817"/>
                    <a:pt x="22701" y="17413"/>
                  </a:cubicBezTo>
                  <a:lnTo>
                    <a:pt x="22499" y="17261"/>
                  </a:lnTo>
                  <a:cubicBezTo>
                    <a:pt x="21461" y="16375"/>
                    <a:pt x="20246" y="15818"/>
                    <a:pt x="19183" y="15312"/>
                  </a:cubicBezTo>
                  <a:cubicBezTo>
                    <a:pt x="18348" y="14932"/>
                    <a:pt x="17462" y="14452"/>
                    <a:pt x="16678" y="13819"/>
                  </a:cubicBezTo>
                  <a:cubicBezTo>
                    <a:pt x="16577" y="13743"/>
                    <a:pt x="16501" y="13667"/>
                    <a:pt x="16425" y="13591"/>
                  </a:cubicBezTo>
                  <a:cubicBezTo>
                    <a:pt x="15792" y="13085"/>
                    <a:pt x="15159" y="12553"/>
                    <a:pt x="14476" y="12098"/>
                  </a:cubicBezTo>
                  <a:cubicBezTo>
                    <a:pt x="13742" y="11642"/>
                    <a:pt x="12958" y="11263"/>
                    <a:pt x="12123" y="10934"/>
                  </a:cubicBezTo>
                  <a:cubicBezTo>
                    <a:pt x="11971" y="10883"/>
                    <a:pt x="11844" y="10833"/>
                    <a:pt x="11692" y="10782"/>
                  </a:cubicBezTo>
                  <a:cubicBezTo>
                    <a:pt x="10807" y="10529"/>
                    <a:pt x="9921" y="10225"/>
                    <a:pt x="9162" y="9618"/>
                  </a:cubicBezTo>
                  <a:cubicBezTo>
                    <a:pt x="9288" y="9415"/>
                    <a:pt x="9491" y="9365"/>
                    <a:pt x="9845" y="9365"/>
                  </a:cubicBezTo>
                  <a:close/>
                  <a:moveTo>
                    <a:pt x="9086" y="10023"/>
                  </a:moveTo>
                  <a:lnTo>
                    <a:pt x="9111" y="10048"/>
                  </a:lnTo>
                  <a:cubicBezTo>
                    <a:pt x="9895" y="10630"/>
                    <a:pt x="10857" y="10959"/>
                    <a:pt x="11768" y="11313"/>
                  </a:cubicBezTo>
                  <a:cubicBezTo>
                    <a:pt x="12603" y="11642"/>
                    <a:pt x="13439" y="11946"/>
                    <a:pt x="14198" y="12452"/>
                  </a:cubicBezTo>
                  <a:cubicBezTo>
                    <a:pt x="14755" y="12807"/>
                    <a:pt x="15210" y="13211"/>
                    <a:pt x="15691" y="13591"/>
                  </a:cubicBezTo>
                  <a:cubicBezTo>
                    <a:pt x="16071" y="13920"/>
                    <a:pt x="16475" y="14224"/>
                    <a:pt x="16906" y="14502"/>
                  </a:cubicBezTo>
                  <a:cubicBezTo>
                    <a:pt x="17665" y="15059"/>
                    <a:pt x="18500" y="15464"/>
                    <a:pt x="19335" y="15843"/>
                  </a:cubicBezTo>
                  <a:cubicBezTo>
                    <a:pt x="19436" y="15869"/>
                    <a:pt x="19487" y="15945"/>
                    <a:pt x="19588" y="15970"/>
                  </a:cubicBezTo>
                  <a:lnTo>
                    <a:pt x="19740" y="16021"/>
                  </a:lnTo>
                  <a:cubicBezTo>
                    <a:pt x="20398" y="16350"/>
                    <a:pt x="21081" y="16653"/>
                    <a:pt x="21638" y="17109"/>
                  </a:cubicBezTo>
                  <a:cubicBezTo>
                    <a:pt x="21891" y="17337"/>
                    <a:pt x="22144" y="17564"/>
                    <a:pt x="22397" y="17742"/>
                  </a:cubicBezTo>
                  <a:cubicBezTo>
                    <a:pt x="22625" y="17919"/>
                    <a:pt x="22853" y="18121"/>
                    <a:pt x="23106" y="18298"/>
                  </a:cubicBezTo>
                  <a:cubicBezTo>
                    <a:pt x="23157" y="18349"/>
                    <a:pt x="23233" y="18450"/>
                    <a:pt x="23309" y="18501"/>
                  </a:cubicBezTo>
                  <a:cubicBezTo>
                    <a:pt x="23713" y="18804"/>
                    <a:pt x="24296" y="19361"/>
                    <a:pt x="24802" y="19513"/>
                  </a:cubicBezTo>
                  <a:lnTo>
                    <a:pt x="24852" y="19513"/>
                  </a:lnTo>
                  <a:lnTo>
                    <a:pt x="24802" y="19538"/>
                  </a:lnTo>
                  <a:cubicBezTo>
                    <a:pt x="24549" y="19791"/>
                    <a:pt x="24346" y="20019"/>
                    <a:pt x="24093" y="20247"/>
                  </a:cubicBezTo>
                  <a:cubicBezTo>
                    <a:pt x="23334" y="20956"/>
                    <a:pt x="22651" y="21639"/>
                    <a:pt x="22018" y="22322"/>
                  </a:cubicBezTo>
                  <a:cubicBezTo>
                    <a:pt x="21993" y="22322"/>
                    <a:pt x="21967" y="22322"/>
                    <a:pt x="21942" y="22348"/>
                  </a:cubicBezTo>
                  <a:cubicBezTo>
                    <a:pt x="21633" y="22521"/>
                    <a:pt x="21269" y="22595"/>
                    <a:pt x="20879" y="22595"/>
                  </a:cubicBezTo>
                  <a:cubicBezTo>
                    <a:pt x="19736" y="22595"/>
                    <a:pt x="18375" y="21958"/>
                    <a:pt x="17564" y="21335"/>
                  </a:cubicBezTo>
                  <a:cubicBezTo>
                    <a:pt x="16804" y="20778"/>
                    <a:pt x="15995" y="20374"/>
                    <a:pt x="15159" y="19994"/>
                  </a:cubicBezTo>
                  <a:lnTo>
                    <a:pt x="14021" y="19412"/>
                  </a:lnTo>
                  <a:cubicBezTo>
                    <a:pt x="13616" y="19184"/>
                    <a:pt x="13261" y="18982"/>
                    <a:pt x="12958" y="18653"/>
                  </a:cubicBezTo>
                  <a:cubicBezTo>
                    <a:pt x="12781" y="18501"/>
                    <a:pt x="12705" y="18298"/>
                    <a:pt x="12578" y="18146"/>
                  </a:cubicBezTo>
                  <a:cubicBezTo>
                    <a:pt x="12477" y="17995"/>
                    <a:pt x="12376" y="17843"/>
                    <a:pt x="12249" y="17716"/>
                  </a:cubicBezTo>
                  <a:cubicBezTo>
                    <a:pt x="11895" y="17286"/>
                    <a:pt x="11465" y="17109"/>
                    <a:pt x="10984" y="16881"/>
                  </a:cubicBezTo>
                  <a:lnTo>
                    <a:pt x="10807" y="16780"/>
                  </a:lnTo>
                  <a:cubicBezTo>
                    <a:pt x="9212" y="16071"/>
                    <a:pt x="7896" y="15312"/>
                    <a:pt x="6808" y="14502"/>
                  </a:cubicBezTo>
                  <a:lnTo>
                    <a:pt x="6808" y="14502"/>
                  </a:lnTo>
                  <a:lnTo>
                    <a:pt x="6884" y="14553"/>
                  </a:lnTo>
                  <a:lnTo>
                    <a:pt x="6909" y="14553"/>
                  </a:lnTo>
                  <a:cubicBezTo>
                    <a:pt x="6970" y="14538"/>
                    <a:pt x="7036" y="14531"/>
                    <a:pt x="7105" y="14531"/>
                  </a:cubicBezTo>
                  <a:cubicBezTo>
                    <a:pt x="7493" y="14531"/>
                    <a:pt x="7966" y="14741"/>
                    <a:pt x="8073" y="14806"/>
                  </a:cubicBezTo>
                  <a:cubicBezTo>
                    <a:pt x="8605" y="15059"/>
                    <a:pt x="9111" y="15261"/>
                    <a:pt x="9718" y="15464"/>
                  </a:cubicBezTo>
                  <a:cubicBezTo>
                    <a:pt x="10553" y="15768"/>
                    <a:pt x="11237" y="16198"/>
                    <a:pt x="12021" y="16755"/>
                  </a:cubicBezTo>
                  <a:cubicBezTo>
                    <a:pt x="13388" y="17742"/>
                    <a:pt x="14906" y="18602"/>
                    <a:pt x="16627" y="19412"/>
                  </a:cubicBezTo>
                  <a:cubicBezTo>
                    <a:pt x="17423" y="19791"/>
                    <a:pt x="18276" y="20156"/>
                    <a:pt x="19100" y="20156"/>
                  </a:cubicBezTo>
                  <a:cubicBezTo>
                    <a:pt x="19377" y="20156"/>
                    <a:pt x="19650" y="20115"/>
                    <a:pt x="19917" y="20019"/>
                  </a:cubicBezTo>
                  <a:cubicBezTo>
                    <a:pt x="20297" y="19893"/>
                    <a:pt x="20550" y="19640"/>
                    <a:pt x="20626" y="19387"/>
                  </a:cubicBezTo>
                  <a:cubicBezTo>
                    <a:pt x="20727" y="19108"/>
                    <a:pt x="20626" y="18779"/>
                    <a:pt x="20423" y="18501"/>
                  </a:cubicBezTo>
                  <a:cubicBezTo>
                    <a:pt x="19841" y="17767"/>
                    <a:pt x="18981" y="17463"/>
                    <a:pt x="18146" y="17159"/>
                  </a:cubicBezTo>
                  <a:lnTo>
                    <a:pt x="18019" y="17134"/>
                  </a:lnTo>
                  <a:cubicBezTo>
                    <a:pt x="17943" y="17109"/>
                    <a:pt x="17893" y="17109"/>
                    <a:pt x="17791" y="17084"/>
                  </a:cubicBezTo>
                  <a:cubicBezTo>
                    <a:pt x="17108" y="16856"/>
                    <a:pt x="16172" y="16527"/>
                    <a:pt x="15969" y="15843"/>
                  </a:cubicBezTo>
                  <a:cubicBezTo>
                    <a:pt x="15944" y="15717"/>
                    <a:pt x="15944" y="15616"/>
                    <a:pt x="15919" y="15514"/>
                  </a:cubicBezTo>
                  <a:cubicBezTo>
                    <a:pt x="15893" y="15363"/>
                    <a:pt x="15893" y="15211"/>
                    <a:pt x="15767" y="15059"/>
                  </a:cubicBezTo>
                  <a:cubicBezTo>
                    <a:pt x="15640" y="14831"/>
                    <a:pt x="15413" y="14629"/>
                    <a:pt x="15210" y="14477"/>
                  </a:cubicBezTo>
                  <a:cubicBezTo>
                    <a:pt x="14400" y="13794"/>
                    <a:pt x="13413" y="13211"/>
                    <a:pt x="12502" y="12705"/>
                  </a:cubicBezTo>
                  <a:cubicBezTo>
                    <a:pt x="12350" y="12604"/>
                    <a:pt x="12224" y="12553"/>
                    <a:pt x="12047" y="12452"/>
                  </a:cubicBezTo>
                  <a:cubicBezTo>
                    <a:pt x="11161" y="11971"/>
                    <a:pt x="10275" y="11516"/>
                    <a:pt x="9592" y="10807"/>
                  </a:cubicBezTo>
                  <a:cubicBezTo>
                    <a:pt x="9389" y="10630"/>
                    <a:pt x="9212" y="10326"/>
                    <a:pt x="9111" y="10073"/>
                  </a:cubicBezTo>
                  <a:lnTo>
                    <a:pt x="9086" y="10023"/>
                  </a:lnTo>
                  <a:close/>
                  <a:moveTo>
                    <a:pt x="44744" y="20019"/>
                  </a:moveTo>
                  <a:cubicBezTo>
                    <a:pt x="44744" y="20146"/>
                    <a:pt x="44719" y="20247"/>
                    <a:pt x="44643" y="20348"/>
                  </a:cubicBezTo>
                  <a:cubicBezTo>
                    <a:pt x="44618" y="20399"/>
                    <a:pt x="44592" y="20475"/>
                    <a:pt x="44592" y="20500"/>
                  </a:cubicBezTo>
                  <a:cubicBezTo>
                    <a:pt x="44415" y="20829"/>
                    <a:pt x="44289" y="21057"/>
                    <a:pt x="44643" y="21386"/>
                  </a:cubicBezTo>
                  <a:cubicBezTo>
                    <a:pt x="44896" y="21614"/>
                    <a:pt x="45174" y="21765"/>
                    <a:pt x="45503" y="21917"/>
                  </a:cubicBezTo>
                  <a:cubicBezTo>
                    <a:pt x="45731" y="22019"/>
                    <a:pt x="45908" y="22145"/>
                    <a:pt x="46111" y="22272"/>
                  </a:cubicBezTo>
                  <a:cubicBezTo>
                    <a:pt x="46313" y="22398"/>
                    <a:pt x="46440" y="22550"/>
                    <a:pt x="46516" y="22677"/>
                  </a:cubicBezTo>
                  <a:cubicBezTo>
                    <a:pt x="46566" y="22803"/>
                    <a:pt x="46566" y="22904"/>
                    <a:pt x="46541" y="23031"/>
                  </a:cubicBezTo>
                  <a:cubicBezTo>
                    <a:pt x="46415" y="23461"/>
                    <a:pt x="45554" y="23714"/>
                    <a:pt x="45048" y="23714"/>
                  </a:cubicBezTo>
                  <a:cubicBezTo>
                    <a:pt x="44238" y="23714"/>
                    <a:pt x="43479" y="23461"/>
                    <a:pt x="42720" y="23208"/>
                  </a:cubicBezTo>
                  <a:cubicBezTo>
                    <a:pt x="41951" y="22952"/>
                    <a:pt x="41183" y="22696"/>
                    <a:pt x="40376" y="22696"/>
                  </a:cubicBezTo>
                  <a:cubicBezTo>
                    <a:pt x="40305" y="22696"/>
                    <a:pt x="40235" y="22698"/>
                    <a:pt x="40164" y="22702"/>
                  </a:cubicBezTo>
                  <a:cubicBezTo>
                    <a:pt x="39936" y="22727"/>
                    <a:pt x="39733" y="22778"/>
                    <a:pt x="39607" y="22904"/>
                  </a:cubicBezTo>
                  <a:cubicBezTo>
                    <a:pt x="38620" y="22398"/>
                    <a:pt x="37582" y="22094"/>
                    <a:pt x="36545" y="22044"/>
                  </a:cubicBezTo>
                  <a:cubicBezTo>
                    <a:pt x="36393" y="22035"/>
                    <a:pt x="36246" y="22033"/>
                    <a:pt x="36108" y="22033"/>
                  </a:cubicBezTo>
                  <a:cubicBezTo>
                    <a:pt x="35830" y="22033"/>
                    <a:pt x="35583" y="22044"/>
                    <a:pt x="35380" y="22044"/>
                  </a:cubicBezTo>
                  <a:lnTo>
                    <a:pt x="35304" y="22044"/>
                  </a:lnTo>
                  <a:lnTo>
                    <a:pt x="35330" y="22019"/>
                  </a:lnTo>
                  <a:cubicBezTo>
                    <a:pt x="36848" y="20778"/>
                    <a:pt x="38797" y="20728"/>
                    <a:pt x="40644" y="20652"/>
                  </a:cubicBezTo>
                  <a:cubicBezTo>
                    <a:pt x="42062" y="20551"/>
                    <a:pt x="43479" y="20500"/>
                    <a:pt x="44744" y="20019"/>
                  </a:cubicBezTo>
                  <a:close/>
                  <a:moveTo>
                    <a:pt x="39355" y="23348"/>
                  </a:moveTo>
                  <a:lnTo>
                    <a:pt x="39355" y="23348"/>
                  </a:lnTo>
                  <a:cubicBezTo>
                    <a:pt x="39344" y="23376"/>
                    <a:pt x="39335" y="23405"/>
                    <a:pt x="39328" y="23436"/>
                  </a:cubicBezTo>
                  <a:cubicBezTo>
                    <a:pt x="39261" y="23721"/>
                    <a:pt x="39461" y="24096"/>
                    <a:pt x="39707" y="24441"/>
                  </a:cubicBezTo>
                  <a:lnTo>
                    <a:pt x="39707" y="24441"/>
                  </a:lnTo>
                  <a:cubicBezTo>
                    <a:pt x="39578" y="24217"/>
                    <a:pt x="39472" y="23984"/>
                    <a:pt x="39404" y="23739"/>
                  </a:cubicBezTo>
                  <a:cubicBezTo>
                    <a:pt x="39352" y="23601"/>
                    <a:pt x="39336" y="23463"/>
                    <a:pt x="39355" y="23348"/>
                  </a:cubicBezTo>
                  <a:close/>
                  <a:moveTo>
                    <a:pt x="6631" y="14755"/>
                  </a:moveTo>
                  <a:lnTo>
                    <a:pt x="6656" y="14806"/>
                  </a:lnTo>
                  <a:cubicBezTo>
                    <a:pt x="7820" y="15641"/>
                    <a:pt x="9212" y="16451"/>
                    <a:pt x="11085" y="17286"/>
                  </a:cubicBezTo>
                  <a:cubicBezTo>
                    <a:pt x="11642" y="17539"/>
                    <a:pt x="11996" y="17843"/>
                    <a:pt x="12350" y="18298"/>
                  </a:cubicBezTo>
                  <a:cubicBezTo>
                    <a:pt x="12401" y="18374"/>
                    <a:pt x="12452" y="18425"/>
                    <a:pt x="12477" y="18526"/>
                  </a:cubicBezTo>
                  <a:cubicBezTo>
                    <a:pt x="12629" y="18754"/>
                    <a:pt x="12755" y="18982"/>
                    <a:pt x="12958" y="19133"/>
                  </a:cubicBezTo>
                  <a:cubicBezTo>
                    <a:pt x="13388" y="19538"/>
                    <a:pt x="13995" y="19817"/>
                    <a:pt x="14552" y="20070"/>
                  </a:cubicBezTo>
                  <a:cubicBezTo>
                    <a:pt x="14653" y="20120"/>
                    <a:pt x="14729" y="20146"/>
                    <a:pt x="14805" y="20171"/>
                  </a:cubicBezTo>
                  <a:cubicBezTo>
                    <a:pt x="14906" y="20247"/>
                    <a:pt x="15033" y="20272"/>
                    <a:pt x="15134" y="20323"/>
                  </a:cubicBezTo>
                  <a:cubicBezTo>
                    <a:pt x="15691" y="20576"/>
                    <a:pt x="16298" y="20880"/>
                    <a:pt x="16830" y="21209"/>
                  </a:cubicBezTo>
                  <a:cubicBezTo>
                    <a:pt x="17032" y="21335"/>
                    <a:pt x="17235" y="21512"/>
                    <a:pt x="17437" y="21639"/>
                  </a:cubicBezTo>
                  <a:cubicBezTo>
                    <a:pt x="17842" y="21943"/>
                    <a:pt x="18222" y="22221"/>
                    <a:pt x="18703" y="22423"/>
                  </a:cubicBezTo>
                  <a:cubicBezTo>
                    <a:pt x="19120" y="22612"/>
                    <a:pt x="20125" y="22955"/>
                    <a:pt x="21047" y="22955"/>
                  </a:cubicBezTo>
                  <a:cubicBezTo>
                    <a:pt x="21241" y="22955"/>
                    <a:pt x="21432" y="22940"/>
                    <a:pt x="21613" y="22904"/>
                  </a:cubicBezTo>
                  <a:lnTo>
                    <a:pt x="21689" y="22904"/>
                  </a:lnTo>
                  <a:lnTo>
                    <a:pt x="21638" y="22930"/>
                  </a:lnTo>
                  <a:cubicBezTo>
                    <a:pt x="21486" y="23107"/>
                    <a:pt x="21360" y="23284"/>
                    <a:pt x="21233" y="23436"/>
                  </a:cubicBezTo>
                  <a:cubicBezTo>
                    <a:pt x="20449" y="24448"/>
                    <a:pt x="19816" y="25587"/>
                    <a:pt x="19209" y="26700"/>
                  </a:cubicBezTo>
                  <a:cubicBezTo>
                    <a:pt x="19183" y="26726"/>
                    <a:pt x="19158" y="26776"/>
                    <a:pt x="19158" y="26827"/>
                  </a:cubicBezTo>
                  <a:cubicBezTo>
                    <a:pt x="19158" y="26852"/>
                    <a:pt x="19107" y="26878"/>
                    <a:pt x="19107" y="26903"/>
                  </a:cubicBezTo>
                  <a:cubicBezTo>
                    <a:pt x="18912" y="26916"/>
                    <a:pt x="18712" y="26922"/>
                    <a:pt x="18508" y="26922"/>
                  </a:cubicBezTo>
                  <a:cubicBezTo>
                    <a:pt x="17501" y="26922"/>
                    <a:pt x="16389" y="26767"/>
                    <a:pt x="15084" y="26473"/>
                  </a:cubicBezTo>
                  <a:cubicBezTo>
                    <a:pt x="14856" y="26397"/>
                    <a:pt x="14552" y="26346"/>
                    <a:pt x="14274" y="26321"/>
                  </a:cubicBezTo>
                  <a:cubicBezTo>
                    <a:pt x="13160" y="26093"/>
                    <a:pt x="12021" y="25865"/>
                    <a:pt x="11136" y="25233"/>
                  </a:cubicBezTo>
                  <a:cubicBezTo>
                    <a:pt x="10224" y="24575"/>
                    <a:pt x="9187" y="24043"/>
                    <a:pt x="7972" y="23588"/>
                  </a:cubicBezTo>
                  <a:cubicBezTo>
                    <a:pt x="7795" y="23537"/>
                    <a:pt x="7592" y="23436"/>
                    <a:pt x="7390" y="23360"/>
                  </a:cubicBezTo>
                  <a:cubicBezTo>
                    <a:pt x="6555" y="23056"/>
                    <a:pt x="5694" y="22727"/>
                    <a:pt x="4884" y="22677"/>
                  </a:cubicBezTo>
                  <a:lnTo>
                    <a:pt x="4783" y="22677"/>
                  </a:lnTo>
                  <a:lnTo>
                    <a:pt x="4809" y="22651"/>
                  </a:lnTo>
                  <a:cubicBezTo>
                    <a:pt x="5062" y="22442"/>
                    <a:pt x="5407" y="22372"/>
                    <a:pt x="5772" y="22372"/>
                  </a:cubicBezTo>
                  <a:cubicBezTo>
                    <a:pt x="6244" y="22372"/>
                    <a:pt x="6751" y="22490"/>
                    <a:pt x="7137" y="22575"/>
                  </a:cubicBezTo>
                  <a:lnTo>
                    <a:pt x="7188" y="22575"/>
                  </a:lnTo>
                  <a:lnTo>
                    <a:pt x="7567" y="22677"/>
                  </a:lnTo>
                  <a:cubicBezTo>
                    <a:pt x="7972" y="22778"/>
                    <a:pt x="8402" y="22904"/>
                    <a:pt x="8807" y="22930"/>
                  </a:cubicBezTo>
                  <a:cubicBezTo>
                    <a:pt x="8881" y="22937"/>
                    <a:pt x="8958" y="22940"/>
                    <a:pt x="9035" y="22940"/>
                  </a:cubicBezTo>
                  <a:cubicBezTo>
                    <a:pt x="9223" y="22940"/>
                    <a:pt x="9420" y="22922"/>
                    <a:pt x="9617" y="22904"/>
                  </a:cubicBezTo>
                  <a:cubicBezTo>
                    <a:pt x="9833" y="22870"/>
                    <a:pt x="10048" y="22846"/>
                    <a:pt x="10259" y="22846"/>
                  </a:cubicBezTo>
                  <a:cubicBezTo>
                    <a:pt x="10519" y="22846"/>
                    <a:pt x="10772" y="22883"/>
                    <a:pt x="11009" y="22980"/>
                  </a:cubicBezTo>
                  <a:cubicBezTo>
                    <a:pt x="11313" y="23107"/>
                    <a:pt x="11566" y="23335"/>
                    <a:pt x="11819" y="23537"/>
                  </a:cubicBezTo>
                  <a:cubicBezTo>
                    <a:pt x="11996" y="23689"/>
                    <a:pt x="12224" y="23841"/>
                    <a:pt x="12452" y="23967"/>
                  </a:cubicBezTo>
                  <a:cubicBezTo>
                    <a:pt x="12831" y="24195"/>
                    <a:pt x="13337" y="24473"/>
                    <a:pt x="13869" y="24600"/>
                  </a:cubicBezTo>
                  <a:cubicBezTo>
                    <a:pt x="14026" y="24652"/>
                    <a:pt x="14225" y="24698"/>
                    <a:pt x="14422" y="24698"/>
                  </a:cubicBezTo>
                  <a:cubicBezTo>
                    <a:pt x="14604" y="24698"/>
                    <a:pt x="14786" y="24659"/>
                    <a:pt x="14932" y="24549"/>
                  </a:cubicBezTo>
                  <a:cubicBezTo>
                    <a:pt x="15185" y="24347"/>
                    <a:pt x="15185" y="24170"/>
                    <a:pt x="15159" y="23917"/>
                  </a:cubicBezTo>
                  <a:lnTo>
                    <a:pt x="15159" y="23739"/>
                  </a:lnTo>
                  <a:cubicBezTo>
                    <a:pt x="15134" y="22575"/>
                    <a:pt x="14476" y="21411"/>
                    <a:pt x="13388" y="20627"/>
                  </a:cubicBezTo>
                  <a:cubicBezTo>
                    <a:pt x="12958" y="20298"/>
                    <a:pt x="12452" y="20045"/>
                    <a:pt x="11844" y="19791"/>
                  </a:cubicBezTo>
                  <a:cubicBezTo>
                    <a:pt x="11768" y="19766"/>
                    <a:pt x="11692" y="19741"/>
                    <a:pt x="11591" y="19716"/>
                  </a:cubicBezTo>
                  <a:cubicBezTo>
                    <a:pt x="11110" y="19538"/>
                    <a:pt x="10553" y="19361"/>
                    <a:pt x="10478" y="19007"/>
                  </a:cubicBezTo>
                  <a:cubicBezTo>
                    <a:pt x="10452" y="18855"/>
                    <a:pt x="10553" y="18653"/>
                    <a:pt x="10807" y="18475"/>
                  </a:cubicBezTo>
                  <a:cubicBezTo>
                    <a:pt x="10832" y="18450"/>
                    <a:pt x="10857" y="18400"/>
                    <a:pt x="10857" y="18349"/>
                  </a:cubicBezTo>
                  <a:cubicBezTo>
                    <a:pt x="10857" y="18273"/>
                    <a:pt x="10832" y="18248"/>
                    <a:pt x="10807" y="18222"/>
                  </a:cubicBezTo>
                  <a:cubicBezTo>
                    <a:pt x="10300" y="17767"/>
                    <a:pt x="9693" y="17413"/>
                    <a:pt x="9162" y="17109"/>
                  </a:cubicBezTo>
                  <a:cubicBezTo>
                    <a:pt x="8453" y="16704"/>
                    <a:pt x="7770" y="16274"/>
                    <a:pt x="7188" y="15717"/>
                  </a:cubicBezTo>
                  <a:lnTo>
                    <a:pt x="7137" y="15641"/>
                  </a:lnTo>
                  <a:cubicBezTo>
                    <a:pt x="6934" y="15464"/>
                    <a:pt x="6580" y="15135"/>
                    <a:pt x="6631" y="14856"/>
                  </a:cubicBezTo>
                  <a:lnTo>
                    <a:pt x="6631" y="14806"/>
                  </a:lnTo>
                  <a:lnTo>
                    <a:pt x="6631" y="14755"/>
                  </a:lnTo>
                  <a:close/>
                  <a:moveTo>
                    <a:pt x="4606" y="22980"/>
                  </a:moveTo>
                  <a:cubicBezTo>
                    <a:pt x="5239" y="22980"/>
                    <a:pt x="5770" y="23208"/>
                    <a:pt x="6378" y="23436"/>
                  </a:cubicBezTo>
                  <a:cubicBezTo>
                    <a:pt x="6428" y="23461"/>
                    <a:pt x="6504" y="23461"/>
                    <a:pt x="6555" y="23512"/>
                  </a:cubicBezTo>
                  <a:cubicBezTo>
                    <a:pt x="6783" y="23588"/>
                    <a:pt x="7036" y="23664"/>
                    <a:pt x="7263" y="23739"/>
                  </a:cubicBezTo>
                  <a:cubicBezTo>
                    <a:pt x="7643" y="23891"/>
                    <a:pt x="8023" y="23993"/>
                    <a:pt x="8402" y="24170"/>
                  </a:cubicBezTo>
                  <a:lnTo>
                    <a:pt x="8453" y="24195"/>
                  </a:lnTo>
                  <a:cubicBezTo>
                    <a:pt x="9086" y="24448"/>
                    <a:pt x="9718" y="24726"/>
                    <a:pt x="10300" y="25106"/>
                  </a:cubicBezTo>
                  <a:cubicBezTo>
                    <a:pt x="10452" y="25207"/>
                    <a:pt x="10579" y="25334"/>
                    <a:pt x="10731" y="25435"/>
                  </a:cubicBezTo>
                  <a:cubicBezTo>
                    <a:pt x="11060" y="25688"/>
                    <a:pt x="11363" y="25891"/>
                    <a:pt x="11743" y="26068"/>
                  </a:cubicBezTo>
                  <a:cubicBezTo>
                    <a:pt x="12578" y="26397"/>
                    <a:pt x="13514" y="26574"/>
                    <a:pt x="14400" y="26751"/>
                  </a:cubicBezTo>
                  <a:cubicBezTo>
                    <a:pt x="14729" y="26827"/>
                    <a:pt x="15008" y="26878"/>
                    <a:pt x="15286" y="26954"/>
                  </a:cubicBezTo>
                  <a:cubicBezTo>
                    <a:pt x="16469" y="27209"/>
                    <a:pt x="17525" y="27336"/>
                    <a:pt x="18511" y="27336"/>
                  </a:cubicBezTo>
                  <a:cubicBezTo>
                    <a:pt x="18601" y="27336"/>
                    <a:pt x="18690" y="27335"/>
                    <a:pt x="18778" y="27333"/>
                  </a:cubicBezTo>
                  <a:lnTo>
                    <a:pt x="18804" y="27333"/>
                  </a:lnTo>
                  <a:lnTo>
                    <a:pt x="18778" y="27358"/>
                  </a:lnTo>
                  <a:cubicBezTo>
                    <a:pt x="18146" y="28421"/>
                    <a:pt x="17336" y="29560"/>
                    <a:pt x="16298" y="30902"/>
                  </a:cubicBezTo>
                  <a:cubicBezTo>
                    <a:pt x="15855" y="31026"/>
                    <a:pt x="15388" y="31088"/>
                    <a:pt x="14843" y="31088"/>
                  </a:cubicBezTo>
                  <a:cubicBezTo>
                    <a:pt x="14610" y="31088"/>
                    <a:pt x="14362" y="31076"/>
                    <a:pt x="14097" y="31053"/>
                  </a:cubicBezTo>
                  <a:cubicBezTo>
                    <a:pt x="13413" y="31003"/>
                    <a:pt x="12882" y="30775"/>
                    <a:pt x="12325" y="30522"/>
                  </a:cubicBezTo>
                  <a:cubicBezTo>
                    <a:pt x="12224" y="30497"/>
                    <a:pt x="12123" y="30421"/>
                    <a:pt x="11996" y="30395"/>
                  </a:cubicBezTo>
                  <a:cubicBezTo>
                    <a:pt x="11060" y="29990"/>
                    <a:pt x="9870" y="29763"/>
                    <a:pt x="8478" y="29737"/>
                  </a:cubicBezTo>
                  <a:cubicBezTo>
                    <a:pt x="8149" y="29737"/>
                    <a:pt x="7770" y="29763"/>
                    <a:pt x="7415" y="29763"/>
                  </a:cubicBezTo>
                  <a:cubicBezTo>
                    <a:pt x="7137" y="29788"/>
                    <a:pt x="6833" y="29788"/>
                    <a:pt x="6580" y="29788"/>
                  </a:cubicBezTo>
                  <a:cubicBezTo>
                    <a:pt x="6251" y="29788"/>
                    <a:pt x="5897" y="29763"/>
                    <a:pt x="5568" y="29687"/>
                  </a:cubicBezTo>
                  <a:cubicBezTo>
                    <a:pt x="5264" y="29661"/>
                    <a:pt x="4986" y="29611"/>
                    <a:pt x="4657" y="29611"/>
                  </a:cubicBezTo>
                  <a:cubicBezTo>
                    <a:pt x="4302" y="29611"/>
                    <a:pt x="3923" y="29661"/>
                    <a:pt x="3594" y="29687"/>
                  </a:cubicBezTo>
                  <a:cubicBezTo>
                    <a:pt x="3290" y="29737"/>
                    <a:pt x="2986" y="29788"/>
                    <a:pt x="2657" y="29788"/>
                  </a:cubicBezTo>
                  <a:cubicBezTo>
                    <a:pt x="2500" y="29810"/>
                    <a:pt x="2336" y="29819"/>
                    <a:pt x="2163" y="29819"/>
                  </a:cubicBezTo>
                  <a:cubicBezTo>
                    <a:pt x="1726" y="29819"/>
                    <a:pt x="1231" y="29759"/>
                    <a:pt x="633" y="29687"/>
                  </a:cubicBezTo>
                  <a:cubicBezTo>
                    <a:pt x="810" y="29434"/>
                    <a:pt x="1012" y="29282"/>
                    <a:pt x="1139" y="29231"/>
                  </a:cubicBezTo>
                  <a:cubicBezTo>
                    <a:pt x="1594" y="28947"/>
                    <a:pt x="2036" y="28890"/>
                    <a:pt x="2474" y="28890"/>
                  </a:cubicBezTo>
                  <a:cubicBezTo>
                    <a:pt x="2619" y="28890"/>
                    <a:pt x="2765" y="28896"/>
                    <a:pt x="2910" y="28902"/>
                  </a:cubicBezTo>
                  <a:cubicBezTo>
                    <a:pt x="3045" y="28902"/>
                    <a:pt x="3192" y="28913"/>
                    <a:pt x="3327" y="28913"/>
                  </a:cubicBezTo>
                  <a:cubicBezTo>
                    <a:pt x="3394" y="28913"/>
                    <a:pt x="3459" y="28911"/>
                    <a:pt x="3518" y="28902"/>
                  </a:cubicBezTo>
                  <a:cubicBezTo>
                    <a:pt x="4125" y="28902"/>
                    <a:pt x="4555" y="28649"/>
                    <a:pt x="5062" y="28371"/>
                  </a:cubicBezTo>
                  <a:cubicBezTo>
                    <a:pt x="5138" y="28345"/>
                    <a:pt x="5239" y="28270"/>
                    <a:pt x="5289" y="28244"/>
                  </a:cubicBezTo>
                  <a:cubicBezTo>
                    <a:pt x="5810" y="27960"/>
                    <a:pt x="6271" y="27834"/>
                    <a:pt x="6747" y="27834"/>
                  </a:cubicBezTo>
                  <a:cubicBezTo>
                    <a:pt x="7035" y="27834"/>
                    <a:pt x="7328" y="27880"/>
                    <a:pt x="7643" y="27966"/>
                  </a:cubicBezTo>
                  <a:cubicBezTo>
                    <a:pt x="8073" y="28092"/>
                    <a:pt x="8478" y="28244"/>
                    <a:pt x="8908" y="28421"/>
                  </a:cubicBezTo>
                  <a:cubicBezTo>
                    <a:pt x="9566" y="28725"/>
                    <a:pt x="10224" y="28978"/>
                    <a:pt x="10984" y="29029"/>
                  </a:cubicBezTo>
                  <a:cubicBezTo>
                    <a:pt x="11131" y="29039"/>
                    <a:pt x="11270" y="29044"/>
                    <a:pt x="11401" y="29044"/>
                  </a:cubicBezTo>
                  <a:cubicBezTo>
                    <a:pt x="12235" y="29044"/>
                    <a:pt x="12725" y="28834"/>
                    <a:pt x="12856" y="28396"/>
                  </a:cubicBezTo>
                  <a:cubicBezTo>
                    <a:pt x="13110" y="27662"/>
                    <a:pt x="12198" y="27029"/>
                    <a:pt x="11515" y="26776"/>
                  </a:cubicBezTo>
                  <a:cubicBezTo>
                    <a:pt x="11237" y="26700"/>
                    <a:pt x="10958" y="26625"/>
                    <a:pt x="10655" y="26574"/>
                  </a:cubicBezTo>
                  <a:lnTo>
                    <a:pt x="9921" y="26371"/>
                  </a:lnTo>
                  <a:cubicBezTo>
                    <a:pt x="9617" y="26270"/>
                    <a:pt x="9288" y="26144"/>
                    <a:pt x="9035" y="25941"/>
                  </a:cubicBezTo>
                  <a:cubicBezTo>
                    <a:pt x="8858" y="25764"/>
                    <a:pt x="8782" y="25587"/>
                    <a:pt x="8706" y="25384"/>
                  </a:cubicBezTo>
                  <a:cubicBezTo>
                    <a:pt x="8681" y="25258"/>
                    <a:pt x="8605" y="25182"/>
                    <a:pt x="8554" y="25055"/>
                  </a:cubicBezTo>
                  <a:cubicBezTo>
                    <a:pt x="8175" y="24448"/>
                    <a:pt x="7415" y="24322"/>
                    <a:pt x="6681" y="24195"/>
                  </a:cubicBezTo>
                  <a:cubicBezTo>
                    <a:pt x="6327" y="24119"/>
                    <a:pt x="6023" y="24094"/>
                    <a:pt x="5745" y="23967"/>
                  </a:cubicBezTo>
                  <a:cubicBezTo>
                    <a:pt x="5289" y="23815"/>
                    <a:pt x="4555" y="23461"/>
                    <a:pt x="4555" y="23031"/>
                  </a:cubicBezTo>
                  <a:lnTo>
                    <a:pt x="4555" y="22980"/>
                  </a:lnTo>
                  <a:close/>
                  <a:moveTo>
                    <a:pt x="25561" y="19412"/>
                  </a:moveTo>
                  <a:cubicBezTo>
                    <a:pt x="26472" y="19766"/>
                    <a:pt x="27332" y="20272"/>
                    <a:pt x="28193" y="20778"/>
                  </a:cubicBezTo>
                  <a:cubicBezTo>
                    <a:pt x="29382" y="21512"/>
                    <a:pt x="30622" y="22221"/>
                    <a:pt x="32014" y="22474"/>
                  </a:cubicBezTo>
                  <a:cubicBezTo>
                    <a:pt x="32014" y="22474"/>
                    <a:pt x="32065" y="22525"/>
                    <a:pt x="32090" y="22525"/>
                  </a:cubicBezTo>
                  <a:cubicBezTo>
                    <a:pt x="32698" y="22778"/>
                    <a:pt x="33204" y="23183"/>
                    <a:pt x="33659" y="23562"/>
                  </a:cubicBezTo>
                  <a:cubicBezTo>
                    <a:pt x="33862" y="23714"/>
                    <a:pt x="34039" y="23841"/>
                    <a:pt x="34242" y="23993"/>
                  </a:cubicBezTo>
                  <a:cubicBezTo>
                    <a:pt x="35178" y="24701"/>
                    <a:pt x="35760" y="25486"/>
                    <a:pt x="36367" y="26574"/>
                  </a:cubicBezTo>
                  <a:cubicBezTo>
                    <a:pt x="36165" y="26700"/>
                    <a:pt x="36140" y="27004"/>
                    <a:pt x="36317" y="27409"/>
                  </a:cubicBezTo>
                  <a:cubicBezTo>
                    <a:pt x="36570" y="27890"/>
                    <a:pt x="37000" y="28270"/>
                    <a:pt x="37380" y="28624"/>
                  </a:cubicBezTo>
                  <a:cubicBezTo>
                    <a:pt x="37785" y="28978"/>
                    <a:pt x="38190" y="29358"/>
                    <a:pt x="38443" y="29864"/>
                  </a:cubicBezTo>
                  <a:cubicBezTo>
                    <a:pt x="38468" y="29889"/>
                    <a:pt x="38468" y="29915"/>
                    <a:pt x="38519" y="29940"/>
                  </a:cubicBezTo>
                  <a:cubicBezTo>
                    <a:pt x="38772" y="30446"/>
                    <a:pt x="38848" y="31003"/>
                    <a:pt x="38848" y="31534"/>
                  </a:cubicBezTo>
                  <a:cubicBezTo>
                    <a:pt x="38848" y="31813"/>
                    <a:pt x="38822" y="32015"/>
                    <a:pt x="38721" y="32066"/>
                  </a:cubicBezTo>
                  <a:cubicBezTo>
                    <a:pt x="38699" y="32087"/>
                    <a:pt x="38670" y="32097"/>
                    <a:pt x="38633" y="32097"/>
                  </a:cubicBezTo>
                  <a:cubicBezTo>
                    <a:pt x="38539" y="32097"/>
                    <a:pt x="38396" y="32037"/>
                    <a:pt x="38215" y="31964"/>
                  </a:cubicBezTo>
                  <a:cubicBezTo>
                    <a:pt x="37456" y="31635"/>
                    <a:pt x="36798" y="31028"/>
                    <a:pt x="36165" y="30471"/>
                  </a:cubicBezTo>
                  <a:cubicBezTo>
                    <a:pt x="35406" y="29763"/>
                    <a:pt x="34874" y="29054"/>
                    <a:pt x="34419" y="28270"/>
                  </a:cubicBezTo>
                  <a:cubicBezTo>
                    <a:pt x="34267" y="27991"/>
                    <a:pt x="34115" y="27662"/>
                    <a:pt x="33988" y="27358"/>
                  </a:cubicBezTo>
                  <a:cubicBezTo>
                    <a:pt x="33735" y="26776"/>
                    <a:pt x="33457" y="26220"/>
                    <a:pt x="33103" y="25739"/>
                  </a:cubicBezTo>
                  <a:cubicBezTo>
                    <a:pt x="32571" y="25005"/>
                    <a:pt x="31761" y="24322"/>
                    <a:pt x="30850" y="23739"/>
                  </a:cubicBezTo>
                  <a:cubicBezTo>
                    <a:pt x="30600" y="23596"/>
                    <a:pt x="29984" y="23226"/>
                    <a:pt x="29402" y="23226"/>
                  </a:cubicBezTo>
                  <a:cubicBezTo>
                    <a:pt x="29161" y="23226"/>
                    <a:pt x="28925" y="23290"/>
                    <a:pt x="28724" y="23461"/>
                  </a:cubicBezTo>
                  <a:cubicBezTo>
                    <a:pt x="28269" y="23866"/>
                    <a:pt x="28269" y="24549"/>
                    <a:pt x="28345" y="25005"/>
                  </a:cubicBezTo>
                  <a:cubicBezTo>
                    <a:pt x="28471" y="25638"/>
                    <a:pt x="28775" y="26220"/>
                    <a:pt x="29028" y="26523"/>
                  </a:cubicBezTo>
                  <a:cubicBezTo>
                    <a:pt x="29534" y="27207"/>
                    <a:pt x="30218" y="27637"/>
                    <a:pt x="30876" y="27991"/>
                  </a:cubicBezTo>
                  <a:cubicBezTo>
                    <a:pt x="31382" y="28270"/>
                    <a:pt x="31812" y="28548"/>
                    <a:pt x="31863" y="29257"/>
                  </a:cubicBezTo>
                  <a:cubicBezTo>
                    <a:pt x="31888" y="29408"/>
                    <a:pt x="31863" y="29560"/>
                    <a:pt x="31863" y="29737"/>
                  </a:cubicBezTo>
                  <a:lnTo>
                    <a:pt x="31863" y="29940"/>
                  </a:lnTo>
                  <a:lnTo>
                    <a:pt x="31863" y="29990"/>
                  </a:lnTo>
                  <a:lnTo>
                    <a:pt x="31837" y="29990"/>
                  </a:lnTo>
                  <a:cubicBezTo>
                    <a:pt x="30977" y="29560"/>
                    <a:pt x="30319" y="28978"/>
                    <a:pt x="29661" y="28345"/>
                  </a:cubicBezTo>
                  <a:cubicBezTo>
                    <a:pt x="29433" y="28143"/>
                    <a:pt x="29231" y="27915"/>
                    <a:pt x="28977" y="27738"/>
                  </a:cubicBezTo>
                  <a:cubicBezTo>
                    <a:pt x="28724" y="27510"/>
                    <a:pt x="28522" y="27333"/>
                    <a:pt x="28269" y="27131"/>
                  </a:cubicBezTo>
                  <a:cubicBezTo>
                    <a:pt x="27535" y="26574"/>
                    <a:pt x="26776" y="25967"/>
                    <a:pt x="26295" y="25106"/>
                  </a:cubicBezTo>
                  <a:cubicBezTo>
                    <a:pt x="25915" y="24448"/>
                    <a:pt x="25612" y="23739"/>
                    <a:pt x="25283" y="23081"/>
                  </a:cubicBezTo>
                  <a:cubicBezTo>
                    <a:pt x="25181" y="22904"/>
                    <a:pt x="25131" y="22727"/>
                    <a:pt x="25029" y="22550"/>
                  </a:cubicBezTo>
                  <a:cubicBezTo>
                    <a:pt x="25004" y="22449"/>
                    <a:pt x="24928" y="22348"/>
                    <a:pt x="24903" y="22272"/>
                  </a:cubicBezTo>
                  <a:cubicBezTo>
                    <a:pt x="24675" y="21791"/>
                    <a:pt x="24473" y="21259"/>
                    <a:pt x="24042" y="20930"/>
                  </a:cubicBezTo>
                  <a:lnTo>
                    <a:pt x="24017" y="20930"/>
                  </a:lnTo>
                  <a:cubicBezTo>
                    <a:pt x="24498" y="20449"/>
                    <a:pt x="25029" y="19943"/>
                    <a:pt x="25536" y="19412"/>
                  </a:cubicBezTo>
                  <a:close/>
                  <a:moveTo>
                    <a:pt x="4569" y="29894"/>
                  </a:moveTo>
                  <a:cubicBezTo>
                    <a:pt x="4899" y="29894"/>
                    <a:pt x="5214" y="29936"/>
                    <a:pt x="5542" y="29990"/>
                  </a:cubicBezTo>
                  <a:cubicBezTo>
                    <a:pt x="5821" y="30016"/>
                    <a:pt x="6099" y="30041"/>
                    <a:pt x="6428" y="30041"/>
                  </a:cubicBezTo>
                  <a:cubicBezTo>
                    <a:pt x="6783" y="30041"/>
                    <a:pt x="7162" y="30016"/>
                    <a:pt x="7491" y="30016"/>
                  </a:cubicBezTo>
                  <a:cubicBezTo>
                    <a:pt x="7742" y="29998"/>
                    <a:pt x="8005" y="29980"/>
                    <a:pt x="8263" y="29980"/>
                  </a:cubicBezTo>
                  <a:cubicBezTo>
                    <a:pt x="8370" y="29980"/>
                    <a:pt x="8476" y="29983"/>
                    <a:pt x="8579" y="29990"/>
                  </a:cubicBezTo>
                  <a:cubicBezTo>
                    <a:pt x="9364" y="29990"/>
                    <a:pt x="10123" y="30092"/>
                    <a:pt x="10857" y="30269"/>
                  </a:cubicBezTo>
                  <a:cubicBezTo>
                    <a:pt x="11389" y="30395"/>
                    <a:pt x="11869" y="30623"/>
                    <a:pt x="12350" y="30851"/>
                  </a:cubicBezTo>
                  <a:cubicBezTo>
                    <a:pt x="12502" y="30902"/>
                    <a:pt x="12654" y="30977"/>
                    <a:pt x="12806" y="31053"/>
                  </a:cubicBezTo>
                  <a:cubicBezTo>
                    <a:pt x="13360" y="31298"/>
                    <a:pt x="14061" y="31427"/>
                    <a:pt x="14774" y="31427"/>
                  </a:cubicBezTo>
                  <a:cubicBezTo>
                    <a:pt x="15168" y="31427"/>
                    <a:pt x="15566" y="31388"/>
                    <a:pt x="15944" y="31306"/>
                  </a:cubicBezTo>
                  <a:lnTo>
                    <a:pt x="16020" y="31306"/>
                  </a:lnTo>
                  <a:lnTo>
                    <a:pt x="15969" y="31357"/>
                  </a:lnTo>
                  <a:cubicBezTo>
                    <a:pt x="15564" y="31889"/>
                    <a:pt x="15134" y="32420"/>
                    <a:pt x="14679" y="32926"/>
                  </a:cubicBezTo>
                  <a:cubicBezTo>
                    <a:pt x="14426" y="33255"/>
                    <a:pt x="14147" y="33584"/>
                    <a:pt x="13869" y="33913"/>
                  </a:cubicBezTo>
                  <a:cubicBezTo>
                    <a:pt x="13439" y="34419"/>
                    <a:pt x="13008" y="34900"/>
                    <a:pt x="12553" y="35356"/>
                  </a:cubicBezTo>
                  <a:cubicBezTo>
                    <a:pt x="12527" y="35356"/>
                    <a:pt x="12502" y="35356"/>
                    <a:pt x="12477" y="35406"/>
                  </a:cubicBezTo>
                  <a:cubicBezTo>
                    <a:pt x="11905" y="35819"/>
                    <a:pt x="11242" y="35951"/>
                    <a:pt x="10543" y="35951"/>
                  </a:cubicBezTo>
                  <a:cubicBezTo>
                    <a:pt x="9913" y="35951"/>
                    <a:pt x="9253" y="35843"/>
                    <a:pt x="8605" y="35735"/>
                  </a:cubicBezTo>
                  <a:cubicBezTo>
                    <a:pt x="8073" y="35659"/>
                    <a:pt x="7592" y="35583"/>
                    <a:pt x="7112" y="35558"/>
                  </a:cubicBezTo>
                  <a:cubicBezTo>
                    <a:pt x="5441" y="35558"/>
                    <a:pt x="4024" y="36469"/>
                    <a:pt x="2632" y="37355"/>
                  </a:cubicBezTo>
                  <a:cubicBezTo>
                    <a:pt x="2354" y="37532"/>
                    <a:pt x="2025" y="37735"/>
                    <a:pt x="1746" y="37912"/>
                  </a:cubicBezTo>
                  <a:lnTo>
                    <a:pt x="1721" y="37912"/>
                  </a:lnTo>
                  <a:lnTo>
                    <a:pt x="1721" y="37886"/>
                  </a:lnTo>
                  <a:cubicBezTo>
                    <a:pt x="1620" y="37608"/>
                    <a:pt x="1696" y="37228"/>
                    <a:pt x="1848" y="36925"/>
                  </a:cubicBezTo>
                  <a:cubicBezTo>
                    <a:pt x="2328" y="35963"/>
                    <a:pt x="3341" y="35204"/>
                    <a:pt x="4151" y="34647"/>
                  </a:cubicBezTo>
                  <a:cubicBezTo>
                    <a:pt x="5112" y="33964"/>
                    <a:pt x="6201" y="33837"/>
                    <a:pt x="7289" y="33711"/>
                  </a:cubicBezTo>
                  <a:cubicBezTo>
                    <a:pt x="7567" y="33685"/>
                    <a:pt x="7846" y="33660"/>
                    <a:pt x="8175" y="33584"/>
                  </a:cubicBezTo>
                  <a:cubicBezTo>
                    <a:pt x="9820" y="33331"/>
                    <a:pt x="10756" y="32825"/>
                    <a:pt x="10857" y="32167"/>
                  </a:cubicBezTo>
                  <a:cubicBezTo>
                    <a:pt x="10882" y="31964"/>
                    <a:pt x="10832" y="31813"/>
                    <a:pt x="10731" y="31686"/>
                  </a:cubicBezTo>
                  <a:cubicBezTo>
                    <a:pt x="10461" y="31372"/>
                    <a:pt x="9854" y="31277"/>
                    <a:pt x="9473" y="31277"/>
                  </a:cubicBezTo>
                  <a:cubicBezTo>
                    <a:pt x="9424" y="31277"/>
                    <a:pt x="9379" y="31278"/>
                    <a:pt x="9339" y="31281"/>
                  </a:cubicBezTo>
                  <a:cubicBezTo>
                    <a:pt x="8934" y="31281"/>
                    <a:pt x="8579" y="31433"/>
                    <a:pt x="8200" y="31560"/>
                  </a:cubicBezTo>
                  <a:cubicBezTo>
                    <a:pt x="7972" y="31661"/>
                    <a:pt x="7770" y="31737"/>
                    <a:pt x="7491" y="31787"/>
                  </a:cubicBezTo>
                  <a:cubicBezTo>
                    <a:pt x="7338" y="31826"/>
                    <a:pt x="7196" y="31843"/>
                    <a:pt x="7064" y="31843"/>
                  </a:cubicBezTo>
                  <a:cubicBezTo>
                    <a:pt x="6586" y="31843"/>
                    <a:pt x="6234" y="31620"/>
                    <a:pt x="5897" y="31382"/>
                  </a:cubicBezTo>
                  <a:cubicBezTo>
                    <a:pt x="5669" y="31256"/>
                    <a:pt x="5441" y="31104"/>
                    <a:pt x="5188" y="30977"/>
                  </a:cubicBezTo>
                  <a:cubicBezTo>
                    <a:pt x="5026" y="30896"/>
                    <a:pt x="4879" y="30863"/>
                    <a:pt x="4733" y="30863"/>
                  </a:cubicBezTo>
                  <a:cubicBezTo>
                    <a:pt x="4562" y="30863"/>
                    <a:pt x="4393" y="30909"/>
                    <a:pt x="4201" y="30977"/>
                  </a:cubicBezTo>
                  <a:cubicBezTo>
                    <a:pt x="3767" y="31102"/>
                    <a:pt x="3294" y="31216"/>
                    <a:pt x="2789" y="31216"/>
                  </a:cubicBezTo>
                  <a:cubicBezTo>
                    <a:pt x="2470" y="31216"/>
                    <a:pt x="2139" y="31171"/>
                    <a:pt x="1797" y="31053"/>
                  </a:cubicBezTo>
                  <a:cubicBezTo>
                    <a:pt x="1341" y="30927"/>
                    <a:pt x="582" y="30598"/>
                    <a:pt x="532" y="30016"/>
                  </a:cubicBezTo>
                  <a:lnTo>
                    <a:pt x="532" y="29990"/>
                  </a:lnTo>
                  <a:lnTo>
                    <a:pt x="532" y="29965"/>
                  </a:lnTo>
                  <a:lnTo>
                    <a:pt x="582" y="29965"/>
                  </a:lnTo>
                  <a:cubicBezTo>
                    <a:pt x="1134" y="30036"/>
                    <a:pt x="1675" y="30073"/>
                    <a:pt x="2223" y="30073"/>
                  </a:cubicBezTo>
                  <a:cubicBezTo>
                    <a:pt x="2856" y="30073"/>
                    <a:pt x="3498" y="30023"/>
                    <a:pt x="4176" y="29915"/>
                  </a:cubicBezTo>
                  <a:cubicBezTo>
                    <a:pt x="4310" y="29900"/>
                    <a:pt x="4440" y="29894"/>
                    <a:pt x="4569" y="29894"/>
                  </a:cubicBezTo>
                  <a:close/>
                  <a:moveTo>
                    <a:pt x="23865" y="21158"/>
                  </a:moveTo>
                  <a:cubicBezTo>
                    <a:pt x="24296" y="21436"/>
                    <a:pt x="24599" y="22069"/>
                    <a:pt x="24802" y="22677"/>
                  </a:cubicBezTo>
                  <a:cubicBezTo>
                    <a:pt x="24878" y="22879"/>
                    <a:pt x="24979" y="23056"/>
                    <a:pt x="25029" y="23183"/>
                  </a:cubicBezTo>
                  <a:cubicBezTo>
                    <a:pt x="25156" y="23410"/>
                    <a:pt x="25257" y="23664"/>
                    <a:pt x="25384" y="23917"/>
                  </a:cubicBezTo>
                  <a:cubicBezTo>
                    <a:pt x="25738" y="24676"/>
                    <a:pt x="26118" y="25460"/>
                    <a:pt x="26649" y="26093"/>
                  </a:cubicBezTo>
                  <a:cubicBezTo>
                    <a:pt x="27155" y="26675"/>
                    <a:pt x="27763" y="27131"/>
                    <a:pt x="28319" y="27612"/>
                  </a:cubicBezTo>
                  <a:cubicBezTo>
                    <a:pt x="28775" y="27966"/>
                    <a:pt x="29205" y="28345"/>
                    <a:pt x="29610" y="28725"/>
                  </a:cubicBezTo>
                  <a:cubicBezTo>
                    <a:pt x="30420" y="29484"/>
                    <a:pt x="31103" y="29990"/>
                    <a:pt x="31964" y="30319"/>
                  </a:cubicBezTo>
                  <a:cubicBezTo>
                    <a:pt x="31989" y="30395"/>
                    <a:pt x="31989" y="30471"/>
                    <a:pt x="32014" y="30522"/>
                  </a:cubicBezTo>
                  <a:cubicBezTo>
                    <a:pt x="32217" y="31028"/>
                    <a:pt x="32521" y="31458"/>
                    <a:pt x="32850" y="31889"/>
                  </a:cubicBezTo>
                  <a:cubicBezTo>
                    <a:pt x="33027" y="32142"/>
                    <a:pt x="33229" y="32395"/>
                    <a:pt x="33381" y="32648"/>
                  </a:cubicBezTo>
                  <a:cubicBezTo>
                    <a:pt x="33457" y="32724"/>
                    <a:pt x="33482" y="32800"/>
                    <a:pt x="33508" y="32850"/>
                  </a:cubicBezTo>
                  <a:cubicBezTo>
                    <a:pt x="33887" y="33559"/>
                    <a:pt x="33786" y="33812"/>
                    <a:pt x="33634" y="33913"/>
                  </a:cubicBezTo>
                  <a:cubicBezTo>
                    <a:pt x="33612" y="33924"/>
                    <a:pt x="33584" y="33930"/>
                    <a:pt x="33552" y="33930"/>
                  </a:cubicBezTo>
                  <a:cubicBezTo>
                    <a:pt x="33366" y="33930"/>
                    <a:pt x="33017" y="33741"/>
                    <a:pt x="32521" y="33331"/>
                  </a:cubicBezTo>
                  <a:cubicBezTo>
                    <a:pt x="31812" y="32698"/>
                    <a:pt x="31255" y="31889"/>
                    <a:pt x="30800" y="31104"/>
                  </a:cubicBezTo>
                  <a:cubicBezTo>
                    <a:pt x="30597" y="30775"/>
                    <a:pt x="30369" y="30421"/>
                    <a:pt x="30167" y="30117"/>
                  </a:cubicBezTo>
                  <a:cubicBezTo>
                    <a:pt x="29484" y="29155"/>
                    <a:pt x="28674" y="28194"/>
                    <a:pt x="27636" y="28067"/>
                  </a:cubicBezTo>
                  <a:cubicBezTo>
                    <a:pt x="27558" y="28054"/>
                    <a:pt x="27479" y="28048"/>
                    <a:pt x="27400" y="28048"/>
                  </a:cubicBezTo>
                  <a:cubicBezTo>
                    <a:pt x="27020" y="28048"/>
                    <a:pt x="26643" y="28195"/>
                    <a:pt x="26371" y="28447"/>
                  </a:cubicBezTo>
                  <a:cubicBezTo>
                    <a:pt x="26118" y="28649"/>
                    <a:pt x="25941" y="28953"/>
                    <a:pt x="25915" y="29257"/>
                  </a:cubicBezTo>
                  <a:cubicBezTo>
                    <a:pt x="25890" y="30168"/>
                    <a:pt x="26674" y="31053"/>
                    <a:pt x="27257" y="31686"/>
                  </a:cubicBezTo>
                  <a:cubicBezTo>
                    <a:pt x="27636" y="32116"/>
                    <a:pt x="28066" y="32521"/>
                    <a:pt x="28471" y="32901"/>
                  </a:cubicBezTo>
                  <a:cubicBezTo>
                    <a:pt x="28977" y="33382"/>
                    <a:pt x="29534" y="33837"/>
                    <a:pt x="29964" y="34394"/>
                  </a:cubicBezTo>
                  <a:cubicBezTo>
                    <a:pt x="30597" y="35153"/>
                    <a:pt x="30951" y="36090"/>
                    <a:pt x="31053" y="37228"/>
                  </a:cubicBezTo>
                  <a:lnTo>
                    <a:pt x="31053" y="37330"/>
                  </a:lnTo>
                  <a:cubicBezTo>
                    <a:pt x="31078" y="37583"/>
                    <a:pt x="31078" y="37836"/>
                    <a:pt x="31053" y="38089"/>
                  </a:cubicBezTo>
                  <a:cubicBezTo>
                    <a:pt x="30977" y="38469"/>
                    <a:pt x="30850" y="38696"/>
                    <a:pt x="30622" y="38722"/>
                  </a:cubicBezTo>
                  <a:cubicBezTo>
                    <a:pt x="30596" y="38728"/>
                    <a:pt x="30568" y="38731"/>
                    <a:pt x="30540" y="38731"/>
                  </a:cubicBezTo>
                  <a:cubicBezTo>
                    <a:pt x="30149" y="38731"/>
                    <a:pt x="29679" y="38106"/>
                    <a:pt x="29585" y="37988"/>
                  </a:cubicBezTo>
                  <a:cubicBezTo>
                    <a:pt x="29408" y="37735"/>
                    <a:pt x="29231" y="37431"/>
                    <a:pt x="29079" y="37127"/>
                  </a:cubicBezTo>
                  <a:cubicBezTo>
                    <a:pt x="28851" y="36722"/>
                    <a:pt x="28648" y="36292"/>
                    <a:pt x="28319" y="35963"/>
                  </a:cubicBezTo>
                  <a:cubicBezTo>
                    <a:pt x="28168" y="35811"/>
                    <a:pt x="28066" y="35735"/>
                    <a:pt x="27915" y="35710"/>
                  </a:cubicBezTo>
                  <a:lnTo>
                    <a:pt x="27889" y="35710"/>
                  </a:lnTo>
                  <a:lnTo>
                    <a:pt x="27889" y="35685"/>
                  </a:lnTo>
                  <a:lnTo>
                    <a:pt x="27889" y="35609"/>
                  </a:lnTo>
                  <a:cubicBezTo>
                    <a:pt x="27813" y="34824"/>
                    <a:pt x="27383" y="34141"/>
                    <a:pt x="26953" y="33458"/>
                  </a:cubicBezTo>
                  <a:cubicBezTo>
                    <a:pt x="26877" y="33306"/>
                    <a:pt x="26750" y="33129"/>
                    <a:pt x="26649" y="32926"/>
                  </a:cubicBezTo>
                  <a:cubicBezTo>
                    <a:pt x="26523" y="32749"/>
                    <a:pt x="26421" y="32547"/>
                    <a:pt x="26295" y="32369"/>
                  </a:cubicBezTo>
                  <a:cubicBezTo>
                    <a:pt x="25738" y="31408"/>
                    <a:pt x="25131" y="30395"/>
                    <a:pt x="24650" y="29383"/>
                  </a:cubicBezTo>
                  <a:cubicBezTo>
                    <a:pt x="24093" y="28219"/>
                    <a:pt x="23764" y="26979"/>
                    <a:pt x="23587" y="25410"/>
                  </a:cubicBezTo>
                  <a:cubicBezTo>
                    <a:pt x="23460" y="24397"/>
                    <a:pt x="23283" y="23335"/>
                    <a:pt x="22752" y="22322"/>
                  </a:cubicBezTo>
                  <a:cubicBezTo>
                    <a:pt x="22752" y="22322"/>
                    <a:pt x="22752" y="22297"/>
                    <a:pt x="22726" y="22297"/>
                  </a:cubicBezTo>
                  <a:cubicBezTo>
                    <a:pt x="23030" y="21993"/>
                    <a:pt x="23384" y="21614"/>
                    <a:pt x="23840" y="21183"/>
                  </a:cubicBezTo>
                  <a:lnTo>
                    <a:pt x="23865" y="21158"/>
                  </a:lnTo>
                  <a:close/>
                  <a:moveTo>
                    <a:pt x="22499" y="22550"/>
                  </a:moveTo>
                  <a:lnTo>
                    <a:pt x="22499" y="22575"/>
                  </a:lnTo>
                  <a:cubicBezTo>
                    <a:pt x="23005" y="23562"/>
                    <a:pt x="23131" y="24600"/>
                    <a:pt x="23258" y="25688"/>
                  </a:cubicBezTo>
                  <a:lnTo>
                    <a:pt x="23283" y="25815"/>
                  </a:lnTo>
                  <a:cubicBezTo>
                    <a:pt x="23460" y="27004"/>
                    <a:pt x="23713" y="28067"/>
                    <a:pt x="24144" y="29029"/>
                  </a:cubicBezTo>
                  <a:cubicBezTo>
                    <a:pt x="24650" y="30168"/>
                    <a:pt x="25283" y="31281"/>
                    <a:pt x="25865" y="32268"/>
                  </a:cubicBezTo>
                  <a:cubicBezTo>
                    <a:pt x="26016" y="32521"/>
                    <a:pt x="26168" y="32774"/>
                    <a:pt x="26371" y="33027"/>
                  </a:cubicBezTo>
                  <a:cubicBezTo>
                    <a:pt x="26902" y="33812"/>
                    <a:pt x="27459" y="34698"/>
                    <a:pt x="27560" y="35583"/>
                  </a:cubicBezTo>
                  <a:cubicBezTo>
                    <a:pt x="27560" y="35609"/>
                    <a:pt x="27560" y="35609"/>
                    <a:pt x="27586" y="35659"/>
                  </a:cubicBezTo>
                  <a:lnTo>
                    <a:pt x="27586" y="35685"/>
                  </a:lnTo>
                  <a:lnTo>
                    <a:pt x="27459" y="35685"/>
                  </a:lnTo>
                  <a:cubicBezTo>
                    <a:pt x="27395" y="35692"/>
                    <a:pt x="27333" y="35695"/>
                    <a:pt x="27272" y="35695"/>
                  </a:cubicBezTo>
                  <a:cubicBezTo>
                    <a:pt x="26021" y="35695"/>
                    <a:pt x="25542" y="34236"/>
                    <a:pt x="25156" y="33053"/>
                  </a:cubicBezTo>
                  <a:cubicBezTo>
                    <a:pt x="25055" y="32800"/>
                    <a:pt x="25004" y="32547"/>
                    <a:pt x="24903" y="32369"/>
                  </a:cubicBezTo>
                  <a:cubicBezTo>
                    <a:pt x="24625" y="31661"/>
                    <a:pt x="24220" y="30876"/>
                    <a:pt x="23663" y="30016"/>
                  </a:cubicBezTo>
                  <a:lnTo>
                    <a:pt x="23638" y="29990"/>
                  </a:lnTo>
                  <a:cubicBezTo>
                    <a:pt x="23283" y="29408"/>
                    <a:pt x="22701" y="28497"/>
                    <a:pt x="21891" y="28497"/>
                  </a:cubicBezTo>
                  <a:cubicBezTo>
                    <a:pt x="21613" y="28497"/>
                    <a:pt x="21385" y="28624"/>
                    <a:pt x="21208" y="28852"/>
                  </a:cubicBezTo>
                  <a:cubicBezTo>
                    <a:pt x="20854" y="29257"/>
                    <a:pt x="20727" y="29915"/>
                    <a:pt x="20803" y="30395"/>
                  </a:cubicBezTo>
                  <a:cubicBezTo>
                    <a:pt x="20955" y="31585"/>
                    <a:pt x="21765" y="32648"/>
                    <a:pt x="22524" y="33584"/>
                  </a:cubicBezTo>
                  <a:lnTo>
                    <a:pt x="22625" y="33711"/>
                  </a:lnTo>
                  <a:cubicBezTo>
                    <a:pt x="22701" y="33787"/>
                    <a:pt x="22752" y="33863"/>
                    <a:pt x="22828" y="33938"/>
                  </a:cubicBezTo>
                  <a:cubicBezTo>
                    <a:pt x="23131" y="34318"/>
                    <a:pt x="23460" y="34698"/>
                    <a:pt x="23410" y="35229"/>
                  </a:cubicBezTo>
                  <a:cubicBezTo>
                    <a:pt x="23410" y="35381"/>
                    <a:pt x="23359" y="35533"/>
                    <a:pt x="23334" y="35685"/>
                  </a:cubicBezTo>
                  <a:cubicBezTo>
                    <a:pt x="23258" y="35862"/>
                    <a:pt x="23233" y="36014"/>
                    <a:pt x="23233" y="36216"/>
                  </a:cubicBezTo>
                  <a:cubicBezTo>
                    <a:pt x="23233" y="36697"/>
                    <a:pt x="23511" y="37178"/>
                    <a:pt x="23739" y="37583"/>
                  </a:cubicBezTo>
                  <a:lnTo>
                    <a:pt x="23764" y="37659"/>
                  </a:lnTo>
                  <a:cubicBezTo>
                    <a:pt x="23840" y="37760"/>
                    <a:pt x="23865" y="37861"/>
                    <a:pt x="23916" y="37962"/>
                  </a:cubicBezTo>
                  <a:cubicBezTo>
                    <a:pt x="24169" y="38393"/>
                    <a:pt x="24473" y="38848"/>
                    <a:pt x="24498" y="39354"/>
                  </a:cubicBezTo>
                  <a:cubicBezTo>
                    <a:pt x="24523" y="39658"/>
                    <a:pt x="24397" y="39962"/>
                    <a:pt x="24220" y="40164"/>
                  </a:cubicBezTo>
                  <a:cubicBezTo>
                    <a:pt x="23233" y="39202"/>
                    <a:pt x="22954" y="37836"/>
                    <a:pt x="22625" y="36545"/>
                  </a:cubicBezTo>
                  <a:cubicBezTo>
                    <a:pt x="22473" y="35811"/>
                    <a:pt x="22322" y="35077"/>
                    <a:pt x="22018" y="34394"/>
                  </a:cubicBezTo>
                  <a:cubicBezTo>
                    <a:pt x="21233" y="32496"/>
                    <a:pt x="19690" y="31003"/>
                    <a:pt x="18196" y="29535"/>
                  </a:cubicBezTo>
                  <a:lnTo>
                    <a:pt x="18019" y="29358"/>
                  </a:lnTo>
                  <a:cubicBezTo>
                    <a:pt x="18298" y="28953"/>
                    <a:pt x="18551" y="28599"/>
                    <a:pt x="18778" y="28244"/>
                  </a:cubicBezTo>
                  <a:cubicBezTo>
                    <a:pt x="19082" y="27713"/>
                    <a:pt x="19411" y="27131"/>
                    <a:pt x="19690" y="26599"/>
                  </a:cubicBezTo>
                  <a:cubicBezTo>
                    <a:pt x="20044" y="25941"/>
                    <a:pt x="20423" y="25233"/>
                    <a:pt x="20854" y="24600"/>
                  </a:cubicBezTo>
                  <a:cubicBezTo>
                    <a:pt x="21309" y="23967"/>
                    <a:pt x="21815" y="23309"/>
                    <a:pt x="22473" y="22575"/>
                  </a:cubicBezTo>
                  <a:lnTo>
                    <a:pt x="22499" y="22550"/>
                  </a:lnTo>
                  <a:close/>
                  <a:moveTo>
                    <a:pt x="7101" y="35941"/>
                  </a:moveTo>
                  <a:cubicBezTo>
                    <a:pt x="7362" y="35941"/>
                    <a:pt x="7634" y="35957"/>
                    <a:pt x="7921" y="35988"/>
                  </a:cubicBezTo>
                  <a:cubicBezTo>
                    <a:pt x="8175" y="36014"/>
                    <a:pt x="8453" y="36064"/>
                    <a:pt x="8731" y="36090"/>
                  </a:cubicBezTo>
                  <a:cubicBezTo>
                    <a:pt x="9333" y="36180"/>
                    <a:pt x="9943" y="36270"/>
                    <a:pt x="10536" y="36270"/>
                  </a:cubicBezTo>
                  <a:cubicBezTo>
                    <a:pt x="10941" y="36270"/>
                    <a:pt x="11338" y="36228"/>
                    <a:pt x="11718" y="36115"/>
                  </a:cubicBezTo>
                  <a:lnTo>
                    <a:pt x="11768" y="36090"/>
                  </a:lnTo>
                  <a:lnTo>
                    <a:pt x="11768" y="36090"/>
                  </a:lnTo>
                  <a:lnTo>
                    <a:pt x="11718" y="36166"/>
                  </a:lnTo>
                  <a:cubicBezTo>
                    <a:pt x="10528" y="37254"/>
                    <a:pt x="9237" y="38291"/>
                    <a:pt x="7820" y="39228"/>
                  </a:cubicBezTo>
                  <a:cubicBezTo>
                    <a:pt x="7339" y="39531"/>
                    <a:pt x="6833" y="39886"/>
                    <a:pt x="6352" y="40189"/>
                  </a:cubicBezTo>
                  <a:cubicBezTo>
                    <a:pt x="5315" y="40949"/>
                    <a:pt x="4252" y="41683"/>
                    <a:pt x="3138" y="42315"/>
                  </a:cubicBezTo>
                  <a:cubicBezTo>
                    <a:pt x="3138" y="42088"/>
                    <a:pt x="3239" y="41885"/>
                    <a:pt x="3290" y="41759"/>
                  </a:cubicBezTo>
                  <a:cubicBezTo>
                    <a:pt x="3518" y="41303"/>
                    <a:pt x="3796" y="40898"/>
                    <a:pt x="4049" y="40493"/>
                  </a:cubicBezTo>
                  <a:cubicBezTo>
                    <a:pt x="4378" y="40038"/>
                    <a:pt x="4682" y="39607"/>
                    <a:pt x="4884" y="39101"/>
                  </a:cubicBezTo>
                  <a:cubicBezTo>
                    <a:pt x="4884" y="39076"/>
                    <a:pt x="4910" y="39076"/>
                    <a:pt x="4910" y="39025"/>
                  </a:cubicBezTo>
                  <a:cubicBezTo>
                    <a:pt x="5011" y="38798"/>
                    <a:pt x="5163" y="38418"/>
                    <a:pt x="5062" y="38241"/>
                  </a:cubicBezTo>
                  <a:lnTo>
                    <a:pt x="5062" y="38215"/>
                  </a:lnTo>
                  <a:cubicBezTo>
                    <a:pt x="5006" y="38127"/>
                    <a:pt x="4917" y="38097"/>
                    <a:pt x="4814" y="38097"/>
                  </a:cubicBezTo>
                  <a:cubicBezTo>
                    <a:pt x="4680" y="38097"/>
                    <a:pt x="4521" y="38147"/>
                    <a:pt x="4378" y="38190"/>
                  </a:cubicBezTo>
                  <a:cubicBezTo>
                    <a:pt x="4302" y="38215"/>
                    <a:pt x="4252" y="38215"/>
                    <a:pt x="4226" y="38215"/>
                  </a:cubicBezTo>
                  <a:cubicBezTo>
                    <a:pt x="4049" y="38241"/>
                    <a:pt x="3897" y="38266"/>
                    <a:pt x="3746" y="38342"/>
                  </a:cubicBezTo>
                  <a:cubicBezTo>
                    <a:pt x="3391" y="38443"/>
                    <a:pt x="3012" y="38519"/>
                    <a:pt x="2657" y="38519"/>
                  </a:cubicBezTo>
                  <a:cubicBezTo>
                    <a:pt x="2328" y="38519"/>
                    <a:pt x="2075" y="38393"/>
                    <a:pt x="1873" y="38215"/>
                  </a:cubicBezTo>
                  <a:lnTo>
                    <a:pt x="1873" y="38190"/>
                  </a:lnTo>
                  <a:lnTo>
                    <a:pt x="1898" y="38190"/>
                  </a:lnTo>
                  <a:cubicBezTo>
                    <a:pt x="2202" y="37988"/>
                    <a:pt x="2506" y="37811"/>
                    <a:pt x="2784" y="37633"/>
                  </a:cubicBezTo>
                  <a:cubicBezTo>
                    <a:pt x="3493" y="37203"/>
                    <a:pt x="4176" y="36748"/>
                    <a:pt x="4935" y="36393"/>
                  </a:cubicBezTo>
                  <a:cubicBezTo>
                    <a:pt x="5621" y="36088"/>
                    <a:pt x="6307" y="35941"/>
                    <a:pt x="7101" y="35941"/>
                  </a:cubicBezTo>
                  <a:close/>
                  <a:moveTo>
                    <a:pt x="17791" y="29586"/>
                  </a:moveTo>
                  <a:lnTo>
                    <a:pt x="17943" y="29737"/>
                  </a:lnTo>
                  <a:cubicBezTo>
                    <a:pt x="19183" y="30927"/>
                    <a:pt x="20550" y="32243"/>
                    <a:pt x="21385" y="33812"/>
                  </a:cubicBezTo>
                  <a:cubicBezTo>
                    <a:pt x="21613" y="34217"/>
                    <a:pt x="21815" y="34672"/>
                    <a:pt x="21942" y="35103"/>
                  </a:cubicBezTo>
                  <a:cubicBezTo>
                    <a:pt x="22094" y="35583"/>
                    <a:pt x="22195" y="36090"/>
                    <a:pt x="22322" y="36570"/>
                  </a:cubicBezTo>
                  <a:cubicBezTo>
                    <a:pt x="22575" y="37962"/>
                    <a:pt x="22904" y="39354"/>
                    <a:pt x="23891" y="40392"/>
                  </a:cubicBezTo>
                  <a:cubicBezTo>
                    <a:pt x="23743" y="40461"/>
                    <a:pt x="23592" y="40495"/>
                    <a:pt x="23445" y="40495"/>
                  </a:cubicBezTo>
                  <a:cubicBezTo>
                    <a:pt x="23215" y="40495"/>
                    <a:pt x="22998" y="40410"/>
                    <a:pt x="22828" y="40240"/>
                  </a:cubicBezTo>
                  <a:cubicBezTo>
                    <a:pt x="22094" y="39557"/>
                    <a:pt x="21815" y="38544"/>
                    <a:pt x="21562" y="37608"/>
                  </a:cubicBezTo>
                  <a:cubicBezTo>
                    <a:pt x="21436" y="37127"/>
                    <a:pt x="21309" y="36722"/>
                    <a:pt x="21132" y="36317"/>
                  </a:cubicBezTo>
                  <a:cubicBezTo>
                    <a:pt x="20828" y="35583"/>
                    <a:pt x="20449" y="34850"/>
                    <a:pt x="20069" y="34192"/>
                  </a:cubicBezTo>
                  <a:cubicBezTo>
                    <a:pt x="19993" y="34065"/>
                    <a:pt x="19943" y="33964"/>
                    <a:pt x="19867" y="33837"/>
                  </a:cubicBezTo>
                  <a:cubicBezTo>
                    <a:pt x="19616" y="33381"/>
                    <a:pt x="19345" y="32987"/>
                    <a:pt x="18850" y="32987"/>
                  </a:cubicBezTo>
                  <a:cubicBezTo>
                    <a:pt x="18795" y="32987"/>
                    <a:pt x="18738" y="32992"/>
                    <a:pt x="18677" y="33002"/>
                  </a:cubicBezTo>
                  <a:cubicBezTo>
                    <a:pt x="18348" y="33053"/>
                    <a:pt x="18095" y="33205"/>
                    <a:pt x="17918" y="33458"/>
                  </a:cubicBezTo>
                  <a:cubicBezTo>
                    <a:pt x="17589" y="33964"/>
                    <a:pt x="17690" y="34748"/>
                    <a:pt x="17842" y="35305"/>
                  </a:cubicBezTo>
                  <a:cubicBezTo>
                    <a:pt x="17943" y="35609"/>
                    <a:pt x="18095" y="35938"/>
                    <a:pt x="18222" y="36267"/>
                  </a:cubicBezTo>
                  <a:cubicBezTo>
                    <a:pt x="18601" y="37127"/>
                    <a:pt x="19057" y="38114"/>
                    <a:pt x="18804" y="38924"/>
                  </a:cubicBezTo>
                  <a:cubicBezTo>
                    <a:pt x="18677" y="39329"/>
                    <a:pt x="18449" y="39430"/>
                    <a:pt x="18171" y="39557"/>
                  </a:cubicBezTo>
                  <a:cubicBezTo>
                    <a:pt x="18146" y="39557"/>
                    <a:pt x="18095" y="39607"/>
                    <a:pt x="18095" y="39607"/>
                  </a:cubicBezTo>
                  <a:cubicBezTo>
                    <a:pt x="18070" y="39633"/>
                    <a:pt x="18045" y="39633"/>
                    <a:pt x="18019" y="39633"/>
                  </a:cubicBezTo>
                  <a:cubicBezTo>
                    <a:pt x="17943" y="39633"/>
                    <a:pt x="17918" y="39658"/>
                    <a:pt x="17893" y="39683"/>
                  </a:cubicBezTo>
                  <a:cubicBezTo>
                    <a:pt x="17665" y="39911"/>
                    <a:pt x="17791" y="40493"/>
                    <a:pt x="17893" y="40898"/>
                  </a:cubicBezTo>
                  <a:cubicBezTo>
                    <a:pt x="17918" y="41050"/>
                    <a:pt x="17943" y="41151"/>
                    <a:pt x="17943" y="41252"/>
                  </a:cubicBezTo>
                  <a:cubicBezTo>
                    <a:pt x="17969" y="41759"/>
                    <a:pt x="17716" y="42821"/>
                    <a:pt x="17159" y="43100"/>
                  </a:cubicBezTo>
                  <a:lnTo>
                    <a:pt x="17133" y="43100"/>
                  </a:lnTo>
                  <a:lnTo>
                    <a:pt x="17133" y="43075"/>
                  </a:lnTo>
                  <a:cubicBezTo>
                    <a:pt x="16830" y="42417"/>
                    <a:pt x="16804" y="41683"/>
                    <a:pt x="16804" y="40999"/>
                  </a:cubicBezTo>
                  <a:cubicBezTo>
                    <a:pt x="16804" y="40797"/>
                    <a:pt x="16804" y="40594"/>
                    <a:pt x="16779" y="40367"/>
                  </a:cubicBezTo>
                  <a:cubicBezTo>
                    <a:pt x="16754" y="39531"/>
                    <a:pt x="16627" y="38798"/>
                    <a:pt x="16425" y="38114"/>
                  </a:cubicBezTo>
                  <a:cubicBezTo>
                    <a:pt x="16248" y="37456"/>
                    <a:pt x="15919" y="36849"/>
                    <a:pt x="15640" y="36241"/>
                  </a:cubicBezTo>
                  <a:cubicBezTo>
                    <a:pt x="15235" y="35432"/>
                    <a:pt x="14805" y="34596"/>
                    <a:pt x="14729" y="33685"/>
                  </a:cubicBezTo>
                  <a:cubicBezTo>
                    <a:pt x="14729" y="33660"/>
                    <a:pt x="14679" y="33635"/>
                    <a:pt x="14653" y="33584"/>
                  </a:cubicBezTo>
                  <a:cubicBezTo>
                    <a:pt x="15008" y="33154"/>
                    <a:pt x="15362" y="32749"/>
                    <a:pt x="15691" y="32293"/>
                  </a:cubicBezTo>
                  <a:cubicBezTo>
                    <a:pt x="15868" y="32066"/>
                    <a:pt x="16045" y="31863"/>
                    <a:pt x="16197" y="31635"/>
                  </a:cubicBezTo>
                  <a:cubicBezTo>
                    <a:pt x="16324" y="31484"/>
                    <a:pt x="16425" y="31357"/>
                    <a:pt x="16551" y="31180"/>
                  </a:cubicBezTo>
                  <a:cubicBezTo>
                    <a:pt x="16577" y="31180"/>
                    <a:pt x="16577" y="31155"/>
                    <a:pt x="16577" y="31129"/>
                  </a:cubicBezTo>
                  <a:lnTo>
                    <a:pt x="16627" y="31104"/>
                  </a:lnTo>
                  <a:cubicBezTo>
                    <a:pt x="17007" y="30623"/>
                    <a:pt x="17412" y="30117"/>
                    <a:pt x="17791" y="29611"/>
                  </a:cubicBezTo>
                  <a:lnTo>
                    <a:pt x="17791" y="29586"/>
                  </a:lnTo>
                  <a:close/>
                  <a:moveTo>
                    <a:pt x="10452" y="37811"/>
                  </a:moveTo>
                  <a:lnTo>
                    <a:pt x="10452" y="37836"/>
                  </a:lnTo>
                  <a:cubicBezTo>
                    <a:pt x="11009" y="40367"/>
                    <a:pt x="9465" y="42923"/>
                    <a:pt x="8048" y="44618"/>
                  </a:cubicBezTo>
                  <a:cubicBezTo>
                    <a:pt x="7846" y="44542"/>
                    <a:pt x="7694" y="44416"/>
                    <a:pt x="7542" y="44188"/>
                  </a:cubicBezTo>
                  <a:cubicBezTo>
                    <a:pt x="7036" y="43479"/>
                    <a:pt x="7289" y="42847"/>
                    <a:pt x="7542" y="42189"/>
                  </a:cubicBezTo>
                  <a:lnTo>
                    <a:pt x="7719" y="41632"/>
                  </a:lnTo>
                  <a:cubicBezTo>
                    <a:pt x="7770" y="41556"/>
                    <a:pt x="7719" y="41531"/>
                    <a:pt x="7694" y="41455"/>
                  </a:cubicBezTo>
                  <a:cubicBezTo>
                    <a:pt x="7668" y="41404"/>
                    <a:pt x="7567" y="41404"/>
                    <a:pt x="7491" y="41404"/>
                  </a:cubicBezTo>
                  <a:cubicBezTo>
                    <a:pt x="6909" y="41505"/>
                    <a:pt x="6352" y="41809"/>
                    <a:pt x="5796" y="42088"/>
                  </a:cubicBezTo>
                  <a:cubicBezTo>
                    <a:pt x="5568" y="42239"/>
                    <a:pt x="5391" y="42315"/>
                    <a:pt x="5163" y="42442"/>
                  </a:cubicBezTo>
                  <a:cubicBezTo>
                    <a:pt x="5138" y="42467"/>
                    <a:pt x="5062" y="42467"/>
                    <a:pt x="5036" y="42518"/>
                  </a:cubicBezTo>
                  <a:cubicBezTo>
                    <a:pt x="4650" y="42687"/>
                    <a:pt x="4172" y="42924"/>
                    <a:pt x="3734" y="42924"/>
                  </a:cubicBezTo>
                  <a:cubicBezTo>
                    <a:pt x="3713" y="42924"/>
                    <a:pt x="3691" y="42924"/>
                    <a:pt x="3670" y="42923"/>
                  </a:cubicBezTo>
                  <a:cubicBezTo>
                    <a:pt x="3467" y="42923"/>
                    <a:pt x="3290" y="42821"/>
                    <a:pt x="3214" y="42695"/>
                  </a:cubicBezTo>
                  <a:lnTo>
                    <a:pt x="3214" y="42670"/>
                  </a:lnTo>
                  <a:lnTo>
                    <a:pt x="3239" y="42670"/>
                  </a:lnTo>
                  <a:cubicBezTo>
                    <a:pt x="4302" y="42012"/>
                    <a:pt x="5391" y="41303"/>
                    <a:pt x="6428" y="40620"/>
                  </a:cubicBezTo>
                  <a:cubicBezTo>
                    <a:pt x="6833" y="40316"/>
                    <a:pt x="7263" y="40038"/>
                    <a:pt x="7694" y="39785"/>
                  </a:cubicBezTo>
                  <a:cubicBezTo>
                    <a:pt x="8706" y="39127"/>
                    <a:pt x="9592" y="38494"/>
                    <a:pt x="10427" y="37836"/>
                  </a:cubicBezTo>
                  <a:lnTo>
                    <a:pt x="10452" y="37811"/>
                  </a:lnTo>
                  <a:close/>
                  <a:moveTo>
                    <a:pt x="14375" y="33863"/>
                  </a:moveTo>
                  <a:lnTo>
                    <a:pt x="14375" y="33913"/>
                  </a:lnTo>
                  <a:cubicBezTo>
                    <a:pt x="14501" y="34748"/>
                    <a:pt x="14906" y="35583"/>
                    <a:pt x="15286" y="36368"/>
                  </a:cubicBezTo>
                  <a:cubicBezTo>
                    <a:pt x="15615" y="37026"/>
                    <a:pt x="15944" y="37709"/>
                    <a:pt x="16121" y="38418"/>
                  </a:cubicBezTo>
                  <a:cubicBezTo>
                    <a:pt x="16273" y="39101"/>
                    <a:pt x="16298" y="39810"/>
                    <a:pt x="16324" y="40518"/>
                  </a:cubicBezTo>
                  <a:cubicBezTo>
                    <a:pt x="16374" y="41404"/>
                    <a:pt x="16400" y="42315"/>
                    <a:pt x="16703" y="43100"/>
                  </a:cubicBezTo>
                  <a:lnTo>
                    <a:pt x="16703" y="43150"/>
                  </a:lnTo>
                  <a:lnTo>
                    <a:pt x="16703" y="43176"/>
                  </a:lnTo>
                  <a:lnTo>
                    <a:pt x="16678" y="43176"/>
                  </a:lnTo>
                  <a:cubicBezTo>
                    <a:pt x="16121" y="43049"/>
                    <a:pt x="15792" y="42163"/>
                    <a:pt x="15615" y="41683"/>
                  </a:cubicBezTo>
                  <a:lnTo>
                    <a:pt x="15615" y="41657"/>
                  </a:lnTo>
                  <a:cubicBezTo>
                    <a:pt x="15488" y="41278"/>
                    <a:pt x="15362" y="40873"/>
                    <a:pt x="15235" y="40493"/>
                  </a:cubicBezTo>
                  <a:cubicBezTo>
                    <a:pt x="15109" y="40012"/>
                    <a:pt x="14932" y="39531"/>
                    <a:pt x="14755" y="39051"/>
                  </a:cubicBezTo>
                  <a:cubicBezTo>
                    <a:pt x="14755" y="39025"/>
                    <a:pt x="14729" y="39000"/>
                    <a:pt x="14729" y="38924"/>
                  </a:cubicBezTo>
                  <a:cubicBezTo>
                    <a:pt x="14476" y="38291"/>
                    <a:pt x="14046" y="37330"/>
                    <a:pt x="13363" y="37153"/>
                  </a:cubicBezTo>
                  <a:cubicBezTo>
                    <a:pt x="13312" y="37142"/>
                    <a:pt x="13263" y="37138"/>
                    <a:pt x="13215" y="37138"/>
                  </a:cubicBezTo>
                  <a:cubicBezTo>
                    <a:pt x="12431" y="37138"/>
                    <a:pt x="12062" y="38453"/>
                    <a:pt x="11895" y="39025"/>
                  </a:cubicBezTo>
                  <a:cubicBezTo>
                    <a:pt x="11844" y="39354"/>
                    <a:pt x="11768" y="39683"/>
                    <a:pt x="11743" y="40012"/>
                  </a:cubicBezTo>
                  <a:cubicBezTo>
                    <a:pt x="11692" y="40443"/>
                    <a:pt x="11616" y="40923"/>
                    <a:pt x="11490" y="41379"/>
                  </a:cubicBezTo>
                  <a:cubicBezTo>
                    <a:pt x="11262" y="42138"/>
                    <a:pt x="10807" y="42948"/>
                    <a:pt x="10123" y="43707"/>
                  </a:cubicBezTo>
                  <a:cubicBezTo>
                    <a:pt x="9870" y="43986"/>
                    <a:pt x="9212" y="44694"/>
                    <a:pt x="8478" y="44694"/>
                  </a:cubicBezTo>
                  <a:lnTo>
                    <a:pt x="8453" y="44694"/>
                  </a:lnTo>
                  <a:lnTo>
                    <a:pt x="8478" y="44669"/>
                  </a:lnTo>
                  <a:cubicBezTo>
                    <a:pt x="9921" y="42897"/>
                    <a:pt x="11465" y="40189"/>
                    <a:pt x="10756" y="37532"/>
                  </a:cubicBezTo>
                  <a:cubicBezTo>
                    <a:pt x="11743" y="36722"/>
                    <a:pt x="12603" y="35938"/>
                    <a:pt x="13363" y="35052"/>
                  </a:cubicBezTo>
                  <a:cubicBezTo>
                    <a:pt x="13666" y="34698"/>
                    <a:pt x="13995" y="34318"/>
                    <a:pt x="14350" y="33913"/>
                  </a:cubicBezTo>
                  <a:lnTo>
                    <a:pt x="14375" y="33863"/>
                  </a:lnTo>
                  <a:close/>
                  <a:moveTo>
                    <a:pt x="41530" y="1"/>
                  </a:moveTo>
                  <a:cubicBezTo>
                    <a:pt x="41480" y="1"/>
                    <a:pt x="41404" y="26"/>
                    <a:pt x="41378" y="77"/>
                  </a:cubicBezTo>
                  <a:cubicBezTo>
                    <a:pt x="40341" y="1646"/>
                    <a:pt x="39075" y="3164"/>
                    <a:pt x="37861" y="4582"/>
                  </a:cubicBezTo>
                  <a:cubicBezTo>
                    <a:pt x="37532" y="4986"/>
                    <a:pt x="37152" y="5442"/>
                    <a:pt x="36798" y="5872"/>
                  </a:cubicBezTo>
                  <a:cubicBezTo>
                    <a:pt x="35330" y="7669"/>
                    <a:pt x="33761" y="9517"/>
                    <a:pt x="31964" y="11516"/>
                  </a:cubicBezTo>
                  <a:cubicBezTo>
                    <a:pt x="31584" y="11921"/>
                    <a:pt x="31255" y="12351"/>
                    <a:pt x="30901" y="12807"/>
                  </a:cubicBezTo>
                  <a:cubicBezTo>
                    <a:pt x="30597" y="13237"/>
                    <a:pt x="30243" y="13692"/>
                    <a:pt x="29889" y="14072"/>
                  </a:cubicBezTo>
                  <a:cubicBezTo>
                    <a:pt x="29644" y="14339"/>
                    <a:pt x="29419" y="14566"/>
                    <a:pt x="29042" y="14566"/>
                  </a:cubicBezTo>
                  <a:cubicBezTo>
                    <a:pt x="29020" y="14566"/>
                    <a:pt x="28996" y="14566"/>
                    <a:pt x="28973" y="14564"/>
                  </a:cubicBezTo>
                  <a:lnTo>
                    <a:pt x="28973" y="14564"/>
                  </a:lnTo>
                  <a:cubicBezTo>
                    <a:pt x="29148" y="14677"/>
                    <a:pt x="29350" y="14738"/>
                    <a:pt x="29585" y="14755"/>
                  </a:cubicBezTo>
                  <a:lnTo>
                    <a:pt x="29610" y="14755"/>
                  </a:lnTo>
                  <a:lnTo>
                    <a:pt x="29585" y="14806"/>
                  </a:lnTo>
                  <a:cubicBezTo>
                    <a:pt x="29534" y="14856"/>
                    <a:pt x="29433" y="14932"/>
                    <a:pt x="29357" y="14983"/>
                  </a:cubicBezTo>
                  <a:cubicBezTo>
                    <a:pt x="29129" y="15185"/>
                    <a:pt x="28927" y="15363"/>
                    <a:pt x="28699" y="15590"/>
                  </a:cubicBezTo>
                  <a:cubicBezTo>
                    <a:pt x="28446" y="15843"/>
                    <a:pt x="28193" y="16122"/>
                    <a:pt x="27839" y="16501"/>
                  </a:cubicBezTo>
                  <a:lnTo>
                    <a:pt x="27813" y="16527"/>
                  </a:lnTo>
                  <a:lnTo>
                    <a:pt x="27813" y="16501"/>
                  </a:lnTo>
                  <a:cubicBezTo>
                    <a:pt x="27535" y="15869"/>
                    <a:pt x="27358" y="15211"/>
                    <a:pt x="27231" y="14553"/>
                  </a:cubicBezTo>
                  <a:cubicBezTo>
                    <a:pt x="27155" y="14047"/>
                    <a:pt x="27029" y="13540"/>
                    <a:pt x="26852" y="13060"/>
                  </a:cubicBezTo>
                  <a:cubicBezTo>
                    <a:pt x="26421" y="11794"/>
                    <a:pt x="25561" y="10706"/>
                    <a:pt x="24802" y="9871"/>
                  </a:cubicBezTo>
                  <a:lnTo>
                    <a:pt x="24523" y="9542"/>
                  </a:lnTo>
                  <a:cubicBezTo>
                    <a:pt x="23638" y="8530"/>
                    <a:pt x="22726" y="7517"/>
                    <a:pt x="21891" y="6454"/>
                  </a:cubicBezTo>
                  <a:cubicBezTo>
                    <a:pt x="21841" y="6353"/>
                    <a:pt x="21739" y="6252"/>
                    <a:pt x="21664" y="6151"/>
                  </a:cubicBezTo>
                  <a:cubicBezTo>
                    <a:pt x="21385" y="5771"/>
                    <a:pt x="21081" y="5366"/>
                    <a:pt x="20727" y="5062"/>
                  </a:cubicBezTo>
                  <a:cubicBezTo>
                    <a:pt x="20499" y="4835"/>
                    <a:pt x="20221" y="4683"/>
                    <a:pt x="19968" y="4480"/>
                  </a:cubicBezTo>
                  <a:cubicBezTo>
                    <a:pt x="19715" y="4303"/>
                    <a:pt x="19436" y="4101"/>
                    <a:pt x="19209" y="3873"/>
                  </a:cubicBezTo>
                  <a:cubicBezTo>
                    <a:pt x="19310" y="3493"/>
                    <a:pt x="19614" y="3291"/>
                    <a:pt x="20094" y="3164"/>
                  </a:cubicBezTo>
                  <a:cubicBezTo>
                    <a:pt x="20334" y="3088"/>
                    <a:pt x="20569" y="3050"/>
                    <a:pt x="20799" y="3050"/>
                  </a:cubicBezTo>
                  <a:cubicBezTo>
                    <a:pt x="21302" y="3050"/>
                    <a:pt x="21783" y="3234"/>
                    <a:pt x="22247" y="3604"/>
                  </a:cubicBezTo>
                  <a:lnTo>
                    <a:pt x="22247" y="3604"/>
                  </a:lnTo>
                  <a:cubicBezTo>
                    <a:pt x="21768" y="3163"/>
                    <a:pt x="21121" y="2764"/>
                    <a:pt x="20337" y="2764"/>
                  </a:cubicBezTo>
                  <a:cubicBezTo>
                    <a:pt x="20017" y="2764"/>
                    <a:pt x="19674" y="2830"/>
                    <a:pt x="19310" y="2987"/>
                  </a:cubicBezTo>
                  <a:cubicBezTo>
                    <a:pt x="18804" y="3215"/>
                    <a:pt x="18475" y="3493"/>
                    <a:pt x="18374" y="3873"/>
                  </a:cubicBezTo>
                  <a:cubicBezTo>
                    <a:pt x="18551" y="4556"/>
                    <a:pt x="19082" y="5493"/>
                    <a:pt x="19588" y="6277"/>
                  </a:cubicBezTo>
                  <a:cubicBezTo>
                    <a:pt x="19664" y="6378"/>
                    <a:pt x="19715" y="6480"/>
                    <a:pt x="19740" y="6581"/>
                  </a:cubicBezTo>
                  <a:lnTo>
                    <a:pt x="19740" y="6606"/>
                  </a:lnTo>
                  <a:lnTo>
                    <a:pt x="19715" y="6606"/>
                  </a:lnTo>
                  <a:cubicBezTo>
                    <a:pt x="19681" y="6609"/>
                    <a:pt x="19646" y="6610"/>
                    <a:pt x="19612" y="6610"/>
                  </a:cubicBezTo>
                  <a:cubicBezTo>
                    <a:pt x="18906" y="6610"/>
                    <a:pt x="18137" y="6129"/>
                    <a:pt x="17437" y="5695"/>
                  </a:cubicBezTo>
                  <a:cubicBezTo>
                    <a:pt x="17083" y="5467"/>
                    <a:pt x="16729" y="5240"/>
                    <a:pt x="16450" y="5113"/>
                  </a:cubicBezTo>
                  <a:cubicBezTo>
                    <a:pt x="16184" y="5015"/>
                    <a:pt x="15863" y="4940"/>
                    <a:pt x="15566" y="4940"/>
                  </a:cubicBezTo>
                  <a:cubicBezTo>
                    <a:pt x="15326" y="4940"/>
                    <a:pt x="15101" y="4989"/>
                    <a:pt x="14932" y="5113"/>
                  </a:cubicBezTo>
                  <a:cubicBezTo>
                    <a:pt x="14704" y="5265"/>
                    <a:pt x="14577" y="5569"/>
                    <a:pt x="14577" y="5898"/>
                  </a:cubicBezTo>
                  <a:cubicBezTo>
                    <a:pt x="14628" y="7087"/>
                    <a:pt x="15666" y="8378"/>
                    <a:pt x="16678" y="8985"/>
                  </a:cubicBezTo>
                  <a:cubicBezTo>
                    <a:pt x="16779" y="9036"/>
                    <a:pt x="16880" y="9061"/>
                    <a:pt x="16982" y="9137"/>
                  </a:cubicBezTo>
                  <a:cubicBezTo>
                    <a:pt x="17235" y="9263"/>
                    <a:pt x="17538" y="9390"/>
                    <a:pt x="17690" y="9643"/>
                  </a:cubicBezTo>
                  <a:cubicBezTo>
                    <a:pt x="17791" y="9795"/>
                    <a:pt x="17817" y="9997"/>
                    <a:pt x="17817" y="10149"/>
                  </a:cubicBezTo>
                  <a:cubicBezTo>
                    <a:pt x="17817" y="10276"/>
                    <a:pt x="17842" y="10402"/>
                    <a:pt x="17893" y="10529"/>
                  </a:cubicBezTo>
                  <a:cubicBezTo>
                    <a:pt x="18070" y="10959"/>
                    <a:pt x="18601" y="11313"/>
                    <a:pt x="18981" y="11541"/>
                  </a:cubicBezTo>
                  <a:cubicBezTo>
                    <a:pt x="19361" y="11769"/>
                    <a:pt x="19791" y="11946"/>
                    <a:pt x="20196" y="12149"/>
                  </a:cubicBezTo>
                  <a:cubicBezTo>
                    <a:pt x="21208" y="12604"/>
                    <a:pt x="22144" y="13060"/>
                    <a:pt x="22676" y="14072"/>
                  </a:cubicBezTo>
                  <a:lnTo>
                    <a:pt x="22777" y="14249"/>
                  </a:lnTo>
                  <a:cubicBezTo>
                    <a:pt x="22853" y="14376"/>
                    <a:pt x="22904" y="14578"/>
                    <a:pt x="22929" y="14730"/>
                  </a:cubicBezTo>
                  <a:cubicBezTo>
                    <a:pt x="22980" y="14958"/>
                    <a:pt x="22929" y="15110"/>
                    <a:pt x="22802" y="15211"/>
                  </a:cubicBezTo>
                  <a:cubicBezTo>
                    <a:pt x="22731" y="15271"/>
                    <a:pt x="22636" y="15296"/>
                    <a:pt x="22527" y="15296"/>
                  </a:cubicBezTo>
                  <a:cubicBezTo>
                    <a:pt x="22406" y="15296"/>
                    <a:pt x="22266" y="15264"/>
                    <a:pt x="22119" y="15211"/>
                  </a:cubicBezTo>
                  <a:cubicBezTo>
                    <a:pt x="21765" y="15059"/>
                    <a:pt x="21410" y="14856"/>
                    <a:pt x="21107" y="14679"/>
                  </a:cubicBezTo>
                  <a:cubicBezTo>
                    <a:pt x="20221" y="14123"/>
                    <a:pt x="19436" y="13465"/>
                    <a:pt x="18728" y="12933"/>
                  </a:cubicBezTo>
                  <a:cubicBezTo>
                    <a:pt x="18070" y="12351"/>
                    <a:pt x="17564" y="11921"/>
                    <a:pt x="17083" y="11440"/>
                  </a:cubicBezTo>
                  <a:cubicBezTo>
                    <a:pt x="16703" y="11060"/>
                    <a:pt x="16273" y="10630"/>
                    <a:pt x="15716" y="10453"/>
                  </a:cubicBezTo>
                  <a:cubicBezTo>
                    <a:pt x="15587" y="10415"/>
                    <a:pt x="15463" y="10400"/>
                    <a:pt x="15342" y="10400"/>
                  </a:cubicBezTo>
                  <a:cubicBezTo>
                    <a:pt x="15059" y="10400"/>
                    <a:pt x="14793" y="10483"/>
                    <a:pt x="14527" y="10554"/>
                  </a:cubicBezTo>
                  <a:cubicBezTo>
                    <a:pt x="14426" y="10579"/>
                    <a:pt x="14324" y="10630"/>
                    <a:pt x="14198" y="10655"/>
                  </a:cubicBezTo>
                  <a:cubicBezTo>
                    <a:pt x="14093" y="10683"/>
                    <a:pt x="13986" y="10695"/>
                    <a:pt x="13877" y="10695"/>
                  </a:cubicBezTo>
                  <a:cubicBezTo>
                    <a:pt x="13277" y="10695"/>
                    <a:pt x="12625" y="10319"/>
                    <a:pt x="12047" y="9997"/>
                  </a:cubicBezTo>
                  <a:cubicBezTo>
                    <a:pt x="11869" y="9871"/>
                    <a:pt x="11667" y="9770"/>
                    <a:pt x="11490" y="9668"/>
                  </a:cubicBezTo>
                  <a:cubicBezTo>
                    <a:pt x="11058" y="9436"/>
                    <a:pt x="10331" y="9072"/>
                    <a:pt x="9711" y="9072"/>
                  </a:cubicBezTo>
                  <a:cubicBezTo>
                    <a:pt x="9387" y="9072"/>
                    <a:pt x="9092" y="9171"/>
                    <a:pt x="8883" y="9441"/>
                  </a:cubicBezTo>
                  <a:cubicBezTo>
                    <a:pt x="8377" y="10124"/>
                    <a:pt x="8984" y="10833"/>
                    <a:pt x="9592" y="11339"/>
                  </a:cubicBezTo>
                  <a:cubicBezTo>
                    <a:pt x="10351" y="11971"/>
                    <a:pt x="11237" y="12452"/>
                    <a:pt x="12047" y="12933"/>
                  </a:cubicBezTo>
                  <a:cubicBezTo>
                    <a:pt x="12173" y="12984"/>
                    <a:pt x="12350" y="13085"/>
                    <a:pt x="12477" y="13161"/>
                  </a:cubicBezTo>
                  <a:cubicBezTo>
                    <a:pt x="12856" y="13338"/>
                    <a:pt x="13185" y="13591"/>
                    <a:pt x="13489" y="13794"/>
                  </a:cubicBezTo>
                  <a:cubicBezTo>
                    <a:pt x="13616" y="13869"/>
                    <a:pt x="13768" y="13971"/>
                    <a:pt x="13919" y="14072"/>
                  </a:cubicBezTo>
                  <a:cubicBezTo>
                    <a:pt x="14501" y="14426"/>
                    <a:pt x="15159" y="14806"/>
                    <a:pt x="15438" y="15312"/>
                  </a:cubicBezTo>
                  <a:cubicBezTo>
                    <a:pt x="15539" y="15464"/>
                    <a:pt x="15564" y="15616"/>
                    <a:pt x="15590" y="15818"/>
                  </a:cubicBezTo>
                  <a:cubicBezTo>
                    <a:pt x="15640" y="15970"/>
                    <a:pt x="15640" y="16097"/>
                    <a:pt x="15716" y="16248"/>
                  </a:cubicBezTo>
                  <a:lnTo>
                    <a:pt x="15716" y="16274"/>
                  </a:lnTo>
                  <a:cubicBezTo>
                    <a:pt x="15843" y="16501"/>
                    <a:pt x="16045" y="16653"/>
                    <a:pt x="16172" y="16780"/>
                  </a:cubicBezTo>
                  <a:cubicBezTo>
                    <a:pt x="16653" y="17159"/>
                    <a:pt x="17235" y="17362"/>
                    <a:pt x="17817" y="17539"/>
                  </a:cubicBezTo>
                  <a:lnTo>
                    <a:pt x="17918" y="17590"/>
                  </a:lnTo>
                  <a:cubicBezTo>
                    <a:pt x="17994" y="17615"/>
                    <a:pt x="18070" y="17640"/>
                    <a:pt x="18171" y="17666"/>
                  </a:cubicBezTo>
                  <a:cubicBezTo>
                    <a:pt x="18627" y="17843"/>
                    <a:pt x="19107" y="17995"/>
                    <a:pt x="19512" y="18273"/>
                  </a:cubicBezTo>
                  <a:cubicBezTo>
                    <a:pt x="19943" y="18551"/>
                    <a:pt x="20348" y="19007"/>
                    <a:pt x="20272" y="19412"/>
                  </a:cubicBezTo>
                  <a:cubicBezTo>
                    <a:pt x="20221" y="19665"/>
                    <a:pt x="19993" y="19817"/>
                    <a:pt x="19563" y="19918"/>
                  </a:cubicBezTo>
                  <a:cubicBezTo>
                    <a:pt x="19401" y="19950"/>
                    <a:pt x="19235" y="19965"/>
                    <a:pt x="19066" y="19965"/>
                  </a:cubicBezTo>
                  <a:cubicBezTo>
                    <a:pt x="17919" y="19965"/>
                    <a:pt x="16649" y="19274"/>
                    <a:pt x="15590" y="18678"/>
                  </a:cubicBezTo>
                  <a:cubicBezTo>
                    <a:pt x="15438" y="18602"/>
                    <a:pt x="15286" y="18501"/>
                    <a:pt x="15134" y="18425"/>
                  </a:cubicBezTo>
                  <a:cubicBezTo>
                    <a:pt x="14299" y="17995"/>
                    <a:pt x="13439" y="17488"/>
                    <a:pt x="12654" y="16957"/>
                  </a:cubicBezTo>
                  <a:cubicBezTo>
                    <a:pt x="12502" y="16830"/>
                    <a:pt x="12300" y="16729"/>
                    <a:pt x="12148" y="16603"/>
                  </a:cubicBezTo>
                  <a:cubicBezTo>
                    <a:pt x="11540" y="16198"/>
                    <a:pt x="11009" y="15818"/>
                    <a:pt x="10351" y="15514"/>
                  </a:cubicBezTo>
                  <a:cubicBezTo>
                    <a:pt x="10073" y="15388"/>
                    <a:pt x="9744" y="15261"/>
                    <a:pt x="9465" y="15185"/>
                  </a:cubicBezTo>
                  <a:cubicBezTo>
                    <a:pt x="9010" y="15008"/>
                    <a:pt x="8579" y="14831"/>
                    <a:pt x="8124" y="14629"/>
                  </a:cubicBezTo>
                  <a:cubicBezTo>
                    <a:pt x="7811" y="14489"/>
                    <a:pt x="7497" y="14362"/>
                    <a:pt x="7176" y="14362"/>
                  </a:cubicBezTo>
                  <a:cubicBezTo>
                    <a:pt x="7030" y="14362"/>
                    <a:pt x="6882" y="14388"/>
                    <a:pt x="6732" y="14452"/>
                  </a:cubicBezTo>
                  <a:cubicBezTo>
                    <a:pt x="6479" y="14553"/>
                    <a:pt x="6327" y="14705"/>
                    <a:pt x="6276" y="14932"/>
                  </a:cubicBezTo>
                  <a:cubicBezTo>
                    <a:pt x="6201" y="15135"/>
                    <a:pt x="6276" y="15439"/>
                    <a:pt x="6454" y="15717"/>
                  </a:cubicBezTo>
                  <a:cubicBezTo>
                    <a:pt x="7061" y="16603"/>
                    <a:pt x="7997" y="17134"/>
                    <a:pt x="8883" y="17666"/>
                  </a:cubicBezTo>
                  <a:cubicBezTo>
                    <a:pt x="9389" y="17969"/>
                    <a:pt x="9895" y="18273"/>
                    <a:pt x="10376" y="18627"/>
                  </a:cubicBezTo>
                  <a:lnTo>
                    <a:pt x="10402" y="18627"/>
                  </a:lnTo>
                  <a:cubicBezTo>
                    <a:pt x="10199" y="18855"/>
                    <a:pt x="10098" y="19108"/>
                    <a:pt x="10123" y="19311"/>
                  </a:cubicBezTo>
                  <a:cubicBezTo>
                    <a:pt x="10199" y="19614"/>
                    <a:pt x="10452" y="19867"/>
                    <a:pt x="10882" y="20045"/>
                  </a:cubicBezTo>
                  <a:cubicBezTo>
                    <a:pt x="11110" y="20146"/>
                    <a:pt x="11338" y="20247"/>
                    <a:pt x="11515" y="20323"/>
                  </a:cubicBezTo>
                  <a:cubicBezTo>
                    <a:pt x="12654" y="20829"/>
                    <a:pt x="13742" y="21310"/>
                    <a:pt x="14375" y="22525"/>
                  </a:cubicBezTo>
                  <a:lnTo>
                    <a:pt x="14375" y="22550"/>
                  </a:lnTo>
                  <a:cubicBezTo>
                    <a:pt x="14577" y="22955"/>
                    <a:pt x="14932" y="23739"/>
                    <a:pt x="14780" y="24296"/>
                  </a:cubicBezTo>
                  <a:lnTo>
                    <a:pt x="14780" y="24322"/>
                  </a:lnTo>
                  <a:cubicBezTo>
                    <a:pt x="14704" y="24549"/>
                    <a:pt x="14679" y="24575"/>
                    <a:pt x="14299" y="24600"/>
                  </a:cubicBezTo>
                  <a:cubicBezTo>
                    <a:pt x="13995" y="24600"/>
                    <a:pt x="13616" y="24448"/>
                    <a:pt x="13312" y="24322"/>
                  </a:cubicBezTo>
                  <a:lnTo>
                    <a:pt x="13287" y="24322"/>
                  </a:lnTo>
                  <a:cubicBezTo>
                    <a:pt x="12882" y="24119"/>
                    <a:pt x="12426" y="23917"/>
                    <a:pt x="12021" y="23588"/>
                  </a:cubicBezTo>
                  <a:cubicBezTo>
                    <a:pt x="11920" y="23537"/>
                    <a:pt x="11794" y="23436"/>
                    <a:pt x="11718" y="23360"/>
                  </a:cubicBezTo>
                  <a:cubicBezTo>
                    <a:pt x="11363" y="23107"/>
                    <a:pt x="11034" y="22854"/>
                    <a:pt x="10604" y="22778"/>
                  </a:cubicBezTo>
                  <a:cubicBezTo>
                    <a:pt x="10456" y="22746"/>
                    <a:pt x="10307" y="22732"/>
                    <a:pt x="10163" y="22732"/>
                  </a:cubicBezTo>
                  <a:cubicBezTo>
                    <a:pt x="9962" y="22732"/>
                    <a:pt x="9768" y="22759"/>
                    <a:pt x="9592" y="22803"/>
                  </a:cubicBezTo>
                  <a:cubicBezTo>
                    <a:pt x="9395" y="22821"/>
                    <a:pt x="9185" y="22839"/>
                    <a:pt x="8981" y="22839"/>
                  </a:cubicBezTo>
                  <a:cubicBezTo>
                    <a:pt x="8897" y="22839"/>
                    <a:pt x="8813" y="22836"/>
                    <a:pt x="8731" y="22828"/>
                  </a:cubicBezTo>
                  <a:cubicBezTo>
                    <a:pt x="8301" y="22803"/>
                    <a:pt x="7871" y="22677"/>
                    <a:pt x="7441" y="22575"/>
                  </a:cubicBezTo>
                  <a:cubicBezTo>
                    <a:pt x="7112" y="22474"/>
                    <a:pt x="6808" y="22423"/>
                    <a:pt x="6479" y="22348"/>
                  </a:cubicBezTo>
                  <a:cubicBezTo>
                    <a:pt x="6286" y="22316"/>
                    <a:pt x="6059" y="22296"/>
                    <a:pt x="5822" y="22296"/>
                  </a:cubicBezTo>
                  <a:cubicBezTo>
                    <a:pt x="5095" y="22296"/>
                    <a:pt x="4284" y="22489"/>
                    <a:pt x="4151" y="23157"/>
                  </a:cubicBezTo>
                  <a:cubicBezTo>
                    <a:pt x="3999" y="23841"/>
                    <a:pt x="5011" y="24322"/>
                    <a:pt x="5593" y="24549"/>
                  </a:cubicBezTo>
                  <a:cubicBezTo>
                    <a:pt x="5922" y="24625"/>
                    <a:pt x="6226" y="24701"/>
                    <a:pt x="6555" y="24752"/>
                  </a:cubicBezTo>
                  <a:cubicBezTo>
                    <a:pt x="6783" y="24802"/>
                    <a:pt x="6985" y="24853"/>
                    <a:pt x="7238" y="24878"/>
                  </a:cubicBezTo>
                  <a:cubicBezTo>
                    <a:pt x="7846" y="25055"/>
                    <a:pt x="8073" y="25182"/>
                    <a:pt x="8326" y="25739"/>
                  </a:cubicBezTo>
                  <a:cubicBezTo>
                    <a:pt x="8352" y="25815"/>
                    <a:pt x="8352" y="25840"/>
                    <a:pt x="8377" y="25865"/>
                  </a:cubicBezTo>
                  <a:cubicBezTo>
                    <a:pt x="8453" y="26017"/>
                    <a:pt x="8504" y="26194"/>
                    <a:pt x="8706" y="26346"/>
                  </a:cubicBezTo>
                  <a:cubicBezTo>
                    <a:pt x="9187" y="26776"/>
                    <a:pt x="9845" y="26954"/>
                    <a:pt x="10452" y="27080"/>
                  </a:cubicBezTo>
                  <a:cubicBezTo>
                    <a:pt x="10908" y="27156"/>
                    <a:pt x="11389" y="27283"/>
                    <a:pt x="11794" y="27510"/>
                  </a:cubicBezTo>
                  <a:cubicBezTo>
                    <a:pt x="12021" y="27637"/>
                    <a:pt x="12401" y="27966"/>
                    <a:pt x="12426" y="28270"/>
                  </a:cubicBezTo>
                  <a:cubicBezTo>
                    <a:pt x="12426" y="28421"/>
                    <a:pt x="12376" y="28573"/>
                    <a:pt x="12249" y="28649"/>
                  </a:cubicBezTo>
                  <a:cubicBezTo>
                    <a:pt x="12047" y="28801"/>
                    <a:pt x="11718" y="28801"/>
                    <a:pt x="11465" y="28852"/>
                  </a:cubicBezTo>
                  <a:lnTo>
                    <a:pt x="11389" y="28852"/>
                  </a:lnTo>
                  <a:cubicBezTo>
                    <a:pt x="11338" y="28854"/>
                    <a:pt x="11287" y="28855"/>
                    <a:pt x="11236" y="28855"/>
                  </a:cubicBezTo>
                  <a:cubicBezTo>
                    <a:pt x="10682" y="28855"/>
                    <a:pt x="10138" y="28729"/>
                    <a:pt x="9465" y="28497"/>
                  </a:cubicBezTo>
                  <a:cubicBezTo>
                    <a:pt x="9237" y="28421"/>
                    <a:pt x="9060" y="28345"/>
                    <a:pt x="8833" y="28244"/>
                  </a:cubicBezTo>
                  <a:cubicBezTo>
                    <a:pt x="8113" y="27948"/>
                    <a:pt x="7393" y="27651"/>
                    <a:pt x="6628" y="27651"/>
                  </a:cubicBezTo>
                  <a:cubicBezTo>
                    <a:pt x="6479" y="27651"/>
                    <a:pt x="6328" y="27663"/>
                    <a:pt x="6175" y="27687"/>
                  </a:cubicBezTo>
                  <a:cubicBezTo>
                    <a:pt x="5694" y="27738"/>
                    <a:pt x="5315" y="27966"/>
                    <a:pt x="4910" y="28168"/>
                  </a:cubicBezTo>
                  <a:cubicBezTo>
                    <a:pt x="4555" y="28371"/>
                    <a:pt x="4176" y="28599"/>
                    <a:pt x="3771" y="28674"/>
                  </a:cubicBezTo>
                  <a:cubicBezTo>
                    <a:pt x="3558" y="28720"/>
                    <a:pt x="3346" y="28729"/>
                    <a:pt x="3139" y="28729"/>
                  </a:cubicBezTo>
                  <a:cubicBezTo>
                    <a:pt x="3001" y="28729"/>
                    <a:pt x="2865" y="28725"/>
                    <a:pt x="2733" y="28725"/>
                  </a:cubicBezTo>
                  <a:cubicBezTo>
                    <a:pt x="2544" y="28700"/>
                    <a:pt x="2354" y="28681"/>
                    <a:pt x="2164" y="28681"/>
                  </a:cubicBezTo>
                  <a:cubicBezTo>
                    <a:pt x="1974" y="28681"/>
                    <a:pt x="1784" y="28700"/>
                    <a:pt x="1594" y="28750"/>
                  </a:cubicBezTo>
                  <a:cubicBezTo>
                    <a:pt x="987" y="28902"/>
                    <a:pt x="253" y="29358"/>
                    <a:pt x="76" y="29915"/>
                  </a:cubicBezTo>
                  <a:cubicBezTo>
                    <a:pt x="25" y="29940"/>
                    <a:pt x="25" y="30016"/>
                    <a:pt x="25" y="30041"/>
                  </a:cubicBezTo>
                  <a:cubicBezTo>
                    <a:pt x="0" y="30193"/>
                    <a:pt x="0" y="30319"/>
                    <a:pt x="76" y="30497"/>
                  </a:cubicBezTo>
                  <a:cubicBezTo>
                    <a:pt x="329" y="31417"/>
                    <a:pt x="1712" y="31772"/>
                    <a:pt x="2721" y="31772"/>
                  </a:cubicBezTo>
                  <a:cubicBezTo>
                    <a:pt x="2822" y="31772"/>
                    <a:pt x="2920" y="31769"/>
                    <a:pt x="3012" y="31762"/>
                  </a:cubicBezTo>
                  <a:cubicBezTo>
                    <a:pt x="3239" y="31737"/>
                    <a:pt x="3442" y="31661"/>
                    <a:pt x="3670" y="31585"/>
                  </a:cubicBezTo>
                  <a:cubicBezTo>
                    <a:pt x="3968" y="31485"/>
                    <a:pt x="4267" y="31417"/>
                    <a:pt x="4541" y="31417"/>
                  </a:cubicBezTo>
                  <a:cubicBezTo>
                    <a:pt x="4615" y="31417"/>
                    <a:pt x="4688" y="31422"/>
                    <a:pt x="4758" y="31433"/>
                  </a:cubicBezTo>
                  <a:cubicBezTo>
                    <a:pt x="5062" y="31534"/>
                    <a:pt x="5315" y="31737"/>
                    <a:pt x="5568" y="31914"/>
                  </a:cubicBezTo>
                  <a:cubicBezTo>
                    <a:pt x="5846" y="32142"/>
                    <a:pt x="6175" y="32369"/>
                    <a:pt x="6605" y="32420"/>
                  </a:cubicBezTo>
                  <a:cubicBezTo>
                    <a:pt x="6641" y="32422"/>
                    <a:pt x="6677" y="32423"/>
                    <a:pt x="6712" y="32423"/>
                  </a:cubicBezTo>
                  <a:cubicBezTo>
                    <a:pt x="7154" y="32423"/>
                    <a:pt x="7574" y="32282"/>
                    <a:pt x="7972" y="32142"/>
                  </a:cubicBezTo>
                  <a:cubicBezTo>
                    <a:pt x="8099" y="32091"/>
                    <a:pt x="8225" y="32040"/>
                    <a:pt x="8326" y="32015"/>
                  </a:cubicBezTo>
                  <a:cubicBezTo>
                    <a:pt x="8710" y="31881"/>
                    <a:pt x="9020" y="31819"/>
                    <a:pt x="9314" y="31819"/>
                  </a:cubicBezTo>
                  <a:cubicBezTo>
                    <a:pt x="9408" y="31819"/>
                    <a:pt x="9500" y="31826"/>
                    <a:pt x="9592" y="31838"/>
                  </a:cubicBezTo>
                  <a:cubicBezTo>
                    <a:pt x="9895" y="31914"/>
                    <a:pt x="10123" y="32040"/>
                    <a:pt x="10149" y="32218"/>
                  </a:cubicBezTo>
                  <a:cubicBezTo>
                    <a:pt x="10199" y="32420"/>
                    <a:pt x="10073" y="32597"/>
                    <a:pt x="9769" y="32800"/>
                  </a:cubicBezTo>
                  <a:cubicBezTo>
                    <a:pt x="8934" y="33356"/>
                    <a:pt x="7871" y="33458"/>
                    <a:pt x="6909" y="33559"/>
                  </a:cubicBezTo>
                  <a:cubicBezTo>
                    <a:pt x="6201" y="33609"/>
                    <a:pt x="5467" y="33711"/>
                    <a:pt x="4834" y="33938"/>
                  </a:cubicBezTo>
                  <a:cubicBezTo>
                    <a:pt x="3619" y="34369"/>
                    <a:pt x="2531" y="35432"/>
                    <a:pt x="1999" y="35988"/>
                  </a:cubicBezTo>
                  <a:cubicBezTo>
                    <a:pt x="1088" y="37001"/>
                    <a:pt x="861" y="37836"/>
                    <a:pt x="1341" y="38519"/>
                  </a:cubicBezTo>
                  <a:cubicBezTo>
                    <a:pt x="1622" y="38933"/>
                    <a:pt x="2028" y="39058"/>
                    <a:pt x="2473" y="39058"/>
                  </a:cubicBezTo>
                  <a:cubicBezTo>
                    <a:pt x="2871" y="39058"/>
                    <a:pt x="3300" y="38957"/>
                    <a:pt x="3695" y="38873"/>
                  </a:cubicBezTo>
                  <a:cubicBezTo>
                    <a:pt x="3872" y="38848"/>
                    <a:pt x="3999" y="38798"/>
                    <a:pt x="4151" y="38772"/>
                  </a:cubicBezTo>
                  <a:cubicBezTo>
                    <a:pt x="4277" y="38747"/>
                    <a:pt x="4328" y="38722"/>
                    <a:pt x="4404" y="38722"/>
                  </a:cubicBezTo>
                  <a:cubicBezTo>
                    <a:pt x="4454" y="38671"/>
                    <a:pt x="4530" y="38671"/>
                    <a:pt x="4530" y="38671"/>
                  </a:cubicBezTo>
                  <a:lnTo>
                    <a:pt x="4530" y="38671"/>
                  </a:lnTo>
                  <a:cubicBezTo>
                    <a:pt x="4555" y="38722"/>
                    <a:pt x="4530" y="38747"/>
                    <a:pt x="4454" y="38899"/>
                  </a:cubicBezTo>
                  <a:cubicBezTo>
                    <a:pt x="4454" y="38924"/>
                    <a:pt x="4429" y="38975"/>
                    <a:pt x="4429" y="39000"/>
                  </a:cubicBezTo>
                  <a:cubicBezTo>
                    <a:pt x="4328" y="39228"/>
                    <a:pt x="4252" y="39430"/>
                    <a:pt x="4125" y="39607"/>
                  </a:cubicBezTo>
                  <a:cubicBezTo>
                    <a:pt x="3948" y="39860"/>
                    <a:pt x="3796" y="40114"/>
                    <a:pt x="3644" y="40316"/>
                  </a:cubicBezTo>
                  <a:cubicBezTo>
                    <a:pt x="3493" y="40544"/>
                    <a:pt x="3315" y="40797"/>
                    <a:pt x="3164" y="41050"/>
                  </a:cubicBezTo>
                  <a:lnTo>
                    <a:pt x="3138" y="41126"/>
                  </a:lnTo>
                  <a:cubicBezTo>
                    <a:pt x="2784" y="41683"/>
                    <a:pt x="2252" y="42568"/>
                    <a:pt x="2784" y="43176"/>
                  </a:cubicBezTo>
                  <a:cubicBezTo>
                    <a:pt x="2986" y="43378"/>
                    <a:pt x="3246" y="43448"/>
                    <a:pt x="3515" y="43448"/>
                  </a:cubicBezTo>
                  <a:cubicBezTo>
                    <a:pt x="3954" y="43448"/>
                    <a:pt x="4415" y="43260"/>
                    <a:pt x="4682" y="43150"/>
                  </a:cubicBezTo>
                  <a:cubicBezTo>
                    <a:pt x="5011" y="43024"/>
                    <a:pt x="5315" y="42821"/>
                    <a:pt x="5644" y="42670"/>
                  </a:cubicBezTo>
                  <a:cubicBezTo>
                    <a:pt x="6099" y="42417"/>
                    <a:pt x="6580" y="42138"/>
                    <a:pt x="7086" y="42012"/>
                  </a:cubicBezTo>
                  <a:lnTo>
                    <a:pt x="7112" y="42012"/>
                  </a:lnTo>
                  <a:lnTo>
                    <a:pt x="7112" y="42037"/>
                  </a:lnTo>
                  <a:cubicBezTo>
                    <a:pt x="7086" y="42138"/>
                    <a:pt x="7061" y="42214"/>
                    <a:pt x="7036" y="42290"/>
                  </a:cubicBezTo>
                  <a:cubicBezTo>
                    <a:pt x="6808" y="42897"/>
                    <a:pt x="6580" y="43454"/>
                    <a:pt x="6808" y="44062"/>
                  </a:cubicBezTo>
                  <a:cubicBezTo>
                    <a:pt x="6960" y="44542"/>
                    <a:pt x="7314" y="44922"/>
                    <a:pt x="7744" y="45099"/>
                  </a:cubicBezTo>
                  <a:cubicBezTo>
                    <a:pt x="7782" y="45156"/>
                    <a:pt x="7834" y="45185"/>
                    <a:pt x="7890" y="45185"/>
                  </a:cubicBezTo>
                  <a:cubicBezTo>
                    <a:pt x="7909" y="45185"/>
                    <a:pt x="7928" y="45181"/>
                    <a:pt x="7947" y="45175"/>
                  </a:cubicBezTo>
                  <a:cubicBezTo>
                    <a:pt x="8073" y="45200"/>
                    <a:pt x="8175" y="45226"/>
                    <a:pt x="8301" y="45226"/>
                  </a:cubicBezTo>
                  <a:cubicBezTo>
                    <a:pt x="8309" y="45226"/>
                    <a:pt x="8318" y="45226"/>
                    <a:pt x="8326" y="45226"/>
                  </a:cubicBezTo>
                  <a:cubicBezTo>
                    <a:pt x="9885" y="45226"/>
                    <a:pt x="11239" y="42891"/>
                    <a:pt x="11591" y="41632"/>
                  </a:cubicBezTo>
                  <a:cubicBezTo>
                    <a:pt x="11616" y="41505"/>
                    <a:pt x="11642" y="41278"/>
                    <a:pt x="11718" y="40949"/>
                  </a:cubicBezTo>
                  <a:cubicBezTo>
                    <a:pt x="11895" y="39785"/>
                    <a:pt x="12249" y="37861"/>
                    <a:pt x="12907" y="37709"/>
                  </a:cubicBezTo>
                  <a:cubicBezTo>
                    <a:pt x="12946" y="37696"/>
                    <a:pt x="12984" y="37690"/>
                    <a:pt x="13023" y="37690"/>
                  </a:cubicBezTo>
                  <a:cubicBezTo>
                    <a:pt x="13213" y="37690"/>
                    <a:pt x="13406" y="37841"/>
                    <a:pt x="13616" y="38114"/>
                  </a:cubicBezTo>
                  <a:cubicBezTo>
                    <a:pt x="14172" y="38899"/>
                    <a:pt x="14451" y="39860"/>
                    <a:pt x="14704" y="40772"/>
                  </a:cubicBezTo>
                  <a:cubicBezTo>
                    <a:pt x="14780" y="41025"/>
                    <a:pt x="14881" y="41278"/>
                    <a:pt x="14932" y="41531"/>
                  </a:cubicBezTo>
                  <a:cubicBezTo>
                    <a:pt x="15058" y="41936"/>
                    <a:pt x="15463" y="43201"/>
                    <a:pt x="16172" y="43555"/>
                  </a:cubicBezTo>
                  <a:cubicBezTo>
                    <a:pt x="16311" y="43633"/>
                    <a:pt x="16441" y="43663"/>
                    <a:pt x="16579" y="43663"/>
                  </a:cubicBezTo>
                  <a:cubicBezTo>
                    <a:pt x="16667" y="43663"/>
                    <a:pt x="16757" y="43651"/>
                    <a:pt x="16855" y="43631"/>
                  </a:cubicBezTo>
                  <a:cubicBezTo>
                    <a:pt x="17437" y="43429"/>
                    <a:pt x="17918" y="42670"/>
                    <a:pt x="18045" y="42062"/>
                  </a:cubicBezTo>
                  <a:cubicBezTo>
                    <a:pt x="18095" y="41733"/>
                    <a:pt x="18070" y="41404"/>
                    <a:pt x="17994" y="41050"/>
                  </a:cubicBezTo>
                  <a:cubicBezTo>
                    <a:pt x="17994" y="40999"/>
                    <a:pt x="17969" y="40898"/>
                    <a:pt x="17943" y="40797"/>
                  </a:cubicBezTo>
                  <a:cubicBezTo>
                    <a:pt x="17867" y="40594"/>
                    <a:pt x="17817" y="40341"/>
                    <a:pt x="17918" y="40189"/>
                  </a:cubicBezTo>
                  <a:cubicBezTo>
                    <a:pt x="17969" y="40114"/>
                    <a:pt x="17969" y="40114"/>
                    <a:pt x="17994" y="40063"/>
                  </a:cubicBezTo>
                  <a:cubicBezTo>
                    <a:pt x="18045" y="40063"/>
                    <a:pt x="18070" y="40063"/>
                    <a:pt x="18120" y="40012"/>
                  </a:cubicBezTo>
                  <a:cubicBezTo>
                    <a:pt x="19361" y="39253"/>
                    <a:pt x="18981" y="37988"/>
                    <a:pt x="18551" y="36824"/>
                  </a:cubicBezTo>
                  <a:cubicBezTo>
                    <a:pt x="18475" y="36621"/>
                    <a:pt x="18374" y="36444"/>
                    <a:pt x="18323" y="36241"/>
                  </a:cubicBezTo>
                  <a:cubicBezTo>
                    <a:pt x="18095" y="35735"/>
                    <a:pt x="17867" y="35204"/>
                    <a:pt x="17817" y="34647"/>
                  </a:cubicBezTo>
                  <a:cubicBezTo>
                    <a:pt x="17791" y="34318"/>
                    <a:pt x="17817" y="34090"/>
                    <a:pt x="17943" y="33863"/>
                  </a:cubicBezTo>
                  <a:cubicBezTo>
                    <a:pt x="18045" y="33685"/>
                    <a:pt x="18247" y="33559"/>
                    <a:pt x="18500" y="33534"/>
                  </a:cubicBezTo>
                  <a:cubicBezTo>
                    <a:pt x="18829" y="33534"/>
                    <a:pt x="19107" y="33660"/>
                    <a:pt x="19234" y="33863"/>
                  </a:cubicBezTo>
                  <a:cubicBezTo>
                    <a:pt x="19512" y="34369"/>
                    <a:pt x="19816" y="34925"/>
                    <a:pt x="20069" y="35432"/>
                  </a:cubicBezTo>
                  <a:lnTo>
                    <a:pt x="20094" y="35482"/>
                  </a:lnTo>
                  <a:cubicBezTo>
                    <a:pt x="20474" y="36241"/>
                    <a:pt x="20727" y="36975"/>
                    <a:pt x="20980" y="37760"/>
                  </a:cubicBezTo>
                  <a:cubicBezTo>
                    <a:pt x="21081" y="38089"/>
                    <a:pt x="21208" y="38443"/>
                    <a:pt x="21284" y="38747"/>
                  </a:cubicBezTo>
                  <a:cubicBezTo>
                    <a:pt x="21588" y="39506"/>
                    <a:pt x="21891" y="40088"/>
                    <a:pt x="22271" y="40493"/>
                  </a:cubicBezTo>
                  <a:cubicBezTo>
                    <a:pt x="22529" y="40752"/>
                    <a:pt x="22881" y="40893"/>
                    <a:pt x="23240" y="40893"/>
                  </a:cubicBezTo>
                  <a:cubicBezTo>
                    <a:pt x="23408" y="40893"/>
                    <a:pt x="23577" y="40862"/>
                    <a:pt x="23739" y="40797"/>
                  </a:cubicBezTo>
                  <a:cubicBezTo>
                    <a:pt x="24245" y="40620"/>
                    <a:pt x="24549" y="40164"/>
                    <a:pt x="24625" y="39607"/>
                  </a:cubicBezTo>
                  <a:cubicBezTo>
                    <a:pt x="24650" y="39000"/>
                    <a:pt x="24321" y="38393"/>
                    <a:pt x="24017" y="37886"/>
                  </a:cubicBezTo>
                  <a:lnTo>
                    <a:pt x="23992" y="37836"/>
                  </a:lnTo>
                  <a:cubicBezTo>
                    <a:pt x="23941" y="37760"/>
                    <a:pt x="23891" y="37709"/>
                    <a:pt x="23865" y="37633"/>
                  </a:cubicBezTo>
                  <a:cubicBezTo>
                    <a:pt x="23739" y="37431"/>
                    <a:pt x="23612" y="37203"/>
                    <a:pt x="23511" y="36975"/>
                  </a:cubicBezTo>
                  <a:cubicBezTo>
                    <a:pt x="23283" y="36545"/>
                    <a:pt x="23384" y="36166"/>
                    <a:pt x="23435" y="35735"/>
                  </a:cubicBezTo>
                  <a:cubicBezTo>
                    <a:pt x="23486" y="35609"/>
                    <a:pt x="23486" y="35533"/>
                    <a:pt x="23511" y="35406"/>
                  </a:cubicBezTo>
                  <a:cubicBezTo>
                    <a:pt x="23612" y="34698"/>
                    <a:pt x="23157" y="34166"/>
                    <a:pt x="22726" y="33660"/>
                  </a:cubicBezTo>
                  <a:cubicBezTo>
                    <a:pt x="22600" y="33534"/>
                    <a:pt x="22499" y="33407"/>
                    <a:pt x="22397" y="33280"/>
                  </a:cubicBezTo>
                  <a:lnTo>
                    <a:pt x="22347" y="33205"/>
                  </a:lnTo>
                  <a:cubicBezTo>
                    <a:pt x="21790" y="32496"/>
                    <a:pt x="21259" y="31762"/>
                    <a:pt x="20980" y="30902"/>
                  </a:cubicBezTo>
                  <a:cubicBezTo>
                    <a:pt x="20854" y="30497"/>
                    <a:pt x="20854" y="29484"/>
                    <a:pt x="21259" y="29105"/>
                  </a:cubicBezTo>
                  <a:cubicBezTo>
                    <a:pt x="21389" y="29007"/>
                    <a:pt x="21520" y="28951"/>
                    <a:pt x="21664" y="28951"/>
                  </a:cubicBezTo>
                  <a:cubicBezTo>
                    <a:pt x="21744" y="28951"/>
                    <a:pt x="21827" y="28968"/>
                    <a:pt x="21917" y="29003"/>
                  </a:cubicBezTo>
                  <a:cubicBezTo>
                    <a:pt x="22473" y="29231"/>
                    <a:pt x="22878" y="29889"/>
                    <a:pt x="23157" y="30370"/>
                  </a:cubicBezTo>
                  <a:cubicBezTo>
                    <a:pt x="23182" y="30395"/>
                    <a:pt x="23233" y="30471"/>
                    <a:pt x="23258" y="30497"/>
                  </a:cubicBezTo>
                  <a:cubicBezTo>
                    <a:pt x="23815" y="31433"/>
                    <a:pt x="24245" y="32395"/>
                    <a:pt x="24650" y="33432"/>
                  </a:cubicBezTo>
                  <a:cubicBezTo>
                    <a:pt x="24751" y="33685"/>
                    <a:pt x="24878" y="33938"/>
                    <a:pt x="24954" y="34192"/>
                  </a:cubicBezTo>
                  <a:cubicBezTo>
                    <a:pt x="25257" y="34900"/>
                    <a:pt x="25586" y="35583"/>
                    <a:pt x="26194" y="35938"/>
                  </a:cubicBezTo>
                  <a:cubicBezTo>
                    <a:pt x="26421" y="36064"/>
                    <a:pt x="26700" y="36115"/>
                    <a:pt x="27029" y="36115"/>
                  </a:cubicBezTo>
                  <a:cubicBezTo>
                    <a:pt x="27105" y="36115"/>
                    <a:pt x="27181" y="36115"/>
                    <a:pt x="27231" y="36090"/>
                  </a:cubicBezTo>
                  <a:cubicBezTo>
                    <a:pt x="27302" y="36084"/>
                    <a:pt x="27364" y="36079"/>
                    <a:pt x="27421" y="36079"/>
                  </a:cubicBezTo>
                  <a:cubicBezTo>
                    <a:pt x="27611" y="36079"/>
                    <a:pt x="27745" y="36129"/>
                    <a:pt x="27940" y="36343"/>
                  </a:cubicBezTo>
                  <a:cubicBezTo>
                    <a:pt x="28041" y="36444"/>
                    <a:pt x="28168" y="36697"/>
                    <a:pt x="28345" y="37001"/>
                  </a:cubicBezTo>
                  <a:cubicBezTo>
                    <a:pt x="28851" y="37861"/>
                    <a:pt x="29585" y="39202"/>
                    <a:pt x="30268" y="39228"/>
                  </a:cubicBezTo>
                  <a:cubicBezTo>
                    <a:pt x="30496" y="39228"/>
                    <a:pt x="30724" y="39101"/>
                    <a:pt x="30901" y="38848"/>
                  </a:cubicBezTo>
                  <a:cubicBezTo>
                    <a:pt x="31280" y="38291"/>
                    <a:pt x="31154" y="37482"/>
                    <a:pt x="31103" y="36849"/>
                  </a:cubicBezTo>
                  <a:lnTo>
                    <a:pt x="31103" y="36798"/>
                  </a:lnTo>
                  <a:cubicBezTo>
                    <a:pt x="30977" y="35761"/>
                    <a:pt x="30597" y="34900"/>
                    <a:pt x="29964" y="34166"/>
                  </a:cubicBezTo>
                  <a:cubicBezTo>
                    <a:pt x="29509" y="33635"/>
                    <a:pt x="28977" y="33129"/>
                    <a:pt x="28471" y="32673"/>
                  </a:cubicBezTo>
                  <a:cubicBezTo>
                    <a:pt x="27839" y="32066"/>
                    <a:pt x="27181" y="31484"/>
                    <a:pt x="26649" y="30699"/>
                  </a:cubicBezTo>
                  <a:cubicBezTo>
                    <a:pt x="26345" y="30319"/>
                    <a:pt x="25713" y="29408"/>
                    <a:pt x="26270" y="28801"/>
                  </a:cubicBezTo>
                  <a:cubicBezTo>
                    <a:pt x="26472" y="28573"/>
                    <a:pt x="26725" y="28421"/>
                    <a:pt x="27054" y="28421"/>
                  </a:cubicBezTo>
                  <a:cubicBezTo>
                    <a:pt x="27069" y="28421"/>
                    <a:pt x="27084" y="28421"/>
                    <a:pt x="27099" y="28421"/>
                  </a:cubicBezTo>
                  <a:cubicBezTo>
                    <a:pt x="27816" y="28421"/>
                    <a:pt x="28475" y="29008"/>
                    <a:pt x="28674" y="29206"/>
                  </a:cubicBezTo>
                  <a:cubicBezTo>
                    <a:pt x="29306" y="29788"/>
                    <a:pt x="29762" y="30598"/>
                    <a:pt x="30243" y="31306"/>
                  </a:cubicBezTo>
                  <a:cubicBezTo>
                    <a:pt x="30622" y="31914"/>
                    <a:pt x="31002" y="32547"/>
                    <a:pt x="31483" y="33078"/>
                  </a:cubicBezTo>
                  <a:cubicBezTo>
                    <a:pt x="31989" y="33660"/>
                    <a:pt x="32622" y="34267"/>
                    <a:pt x="33406" y="34369"/>
                  </a:cubicBezTo>
                  <a:cubicBezTo>
                    <a:pt x="33508" y="34369"/>
                    <a:pt x="33558" y="34369"/>
                    <a:pt x="33609" y="34293"/>
                  </a:cubicBezTo>
                  <a:cubicBezTo>
                    <a:pt x="34014" y="33711"/>
                    <a:pt x="33761" y="33078"/>
                    <a:pt x="33482" y="32597"/>
                  </a:cubicBezTo>
                  <a:cubicBezTo>
                    <a:pt x="33280" y="32293"/>
                    <a:pt x="33052" y="31964"/>
                    <a:pt x="32850" y="31661"/>
                  </a:cubicBezTo>
                  <a:lnTo>
                    <a:pt x="32748" y="31534"/>
                  </a:lnTo>
                  <a:cubicBezTo>
                    <a:pt x="32242" y="30826"/>
                    <a:pt x="31989" y="30319"/>
                    <a:pt x="31989" y="29510"/>
                  </a:cubicBezTo>
                  <a:cubicBezTo>
                    <a:pt x="31989" y="28674"/>
                    <a:pt x="31660" y="28143"/>
                    <a:pt x="30901" y="27738"/>
                  </a:cubicBezTo>
                  <a:cubicBezTo>
                    <a:pt x="29813" y="27131"/>
                    <a:pt x="28724" y="26371"/>
                    <a:pt x="28497" y="25081"/>
                  </a:cubicBezTo>
                  <a:cubicBezTo>
                    <a:pt x="28421" y="24625"/>
                    <a:pt x="28446" y="24043"/>
                    <a:pt x="28750" y="23739"/>
                  </a:cubicBezTo>
                  <a:cubicBezTo>
                    <a:pt x="28882" y="23623"/>
                    <a:pt x="29047" y="23573"/>
                    <a:pt x="29245" y="23573"/>
                  </a:cubicBezTo>
                  <a:cubicBezTo>
                    <a:pt x="29349" y="23573"/>
                    <a:pt x="29463" y="23587"/>
                    <a:pt x="29585" y="23613"/>
                  </a:cubicBezTo>
                  <a:cubicBezTo>
                    <a:pt x="30243" y="23815"/>
                    <a:pt x="30850" y="24246"/>
                    <a:pt x="31382" y="24726"/>
                  </a:cubicBezTo>
                  <a:cubicBezTo>
                    <a:pt x="31787" y="25081"/>
                    <a:pt x="32268" y="25511"/>
                    <a:pt x="32622" y="26017"/>
                  </a:cubicBezTo>
                  <a:cubicBezTo>
                    <a:pt x="32976" y="26523"/>
                    <a:pt x="33229" y="27105"/>
                    <a:pt x="33508" y="27662"/>
                  </a:cubicBezTo>
                  <a:cubicBezTo>
                    <a:pt x="33761" y="28219"/>
                    <a:pt x="34014" y="28750"/>
                    <a:pt x="34317" y="29231"/>
                  </a:cubicBezTo>
                  <a:cubicBezTo>
                    <a:pt x="34798" y="29940"/>
                    <a:pt x="35507" y="30648"/>
                    <a:pt x="36519" y="31458"/>
                  </a:cubicBezTo>
                  <a:cubicBezTo>
                    <a:pt x="37101" y="31939"/>
                    <a:pt x="37835" y="32445"/>
                    <a:pt x="38620" y="32547"/>
                  </a:cubicBezTo>
                  <a:cubicBezTo>
                    <a:pt x="38696" y="32547"/>
                    <a:pt x="38797" y="32471"/>
                    <a:pt x="38797" y="32420"/>
                  </a:cubicBezTo>
                  <a:cubicBezTo>
                    <a:pt x="39075" y="31458"/>
                    <a:pt x="38949" y="30421"/>
                    <a:pt x="38417" y="29510"/>
                  </a:cubicBezTo>
                  <a:cubicBezTo>
                    <a:pt x="38114" y="29029"/>
                    <a:pt x="37785" y="28725"/>
                    <a:pt x="37354" y="28345"/>
                  </a:cubicBezTo>
                  <a:cubicBezTo>
                    <a:pt x="37203" y="28168"/>
                    <a:pt x="37025" y="28016"/>
                    <a:pt x="36848" y="27865"/>
                  </a:cubicBezTo>
                  <a:lnTo>
                    <a:pt x="36798" y="27789"/>
                  </a:lnTo>
                  <a:cubicBezTo>
                    <a:pt x="36570" y="27586"/>
                    <a:pt x="36190" y="27207"/>
                    <a:pt x="36317" y="26903"/>
                  </a:cubicBezTo>
                  <a:cubicBezTo>
                    <a:pt x="36393" y="26776"/>
                    <a:pt x="36443" y="26726"/>
                    <a:pt x="36570" y="26700"/>
                  </a:cubicBezTo>
                  <a:cubicBezTo>
                    <a:pt x="36626" y="26683"/>
                    <a:pt x="36690" y="26675"/>
                    <a:pt x="36759" y="26675"/>
                  </a:cubicBezTo>
                  <a:cubicBezTo>
                    <a:pt x="37189" y="26675"/>
                    <a:pt x="37823" y="26978"/>
                    <a:pt x="38063" y="27131"/>
                  </a:cubicBezTo>
                  <a:cubicBezTo>
                    <a:pt x="38316" y="27283"/>
                    <a:pt x="38569" y="27485"/>
                    <a:pt x="38797" y="27662"/>
                  </a:cubicBezTo>
                  <a:cubicBezTo>
                    <a:pt x="39252" y="28042"/>
                    <a:pt x="39759" y="28421"/>
                    <a:pt x="40366" y="28624"/>
                  </a:cubicBezTo>
                  <a:cubicBezTo>
                    <a:pt x="40534" y="28676"/>
                    <a:pt x="40805" y="28733"/>
                    <a:pt x="41084" y="28733"/>
                  </a:cubicBezTo>
                  <a:cubicBezTo>
                    <a:pt x="41479" y="28733"/>
                    <a:pt x="41888" y="28619"/>
                    <a:pt x="42036" y="28219"/>
                  </a:cubicBezTo>
                  <a:cubicBezTo>
                    <a:pt x="42239" y="27738"/>
                    <a:pt x="41960" y="27257"/>
                    <a:pt x="41631" y="26852"/>
                  </a:cubicBezTo>
                  <a:cubicBezTo>
                    <a:pt x="41404" y="26523"/>
                    <a:pt x="41125" y="26220"/>
                    <a:pt x="40872" y="25891"/>
                  </a:cubicBezTo>
                  <a:cubicBezTo>
                    <a:pt x="40644" y="25638"/>
                    <a:pt x="40467" y="25384"/>
                    <a:pt x="40239" y="25106"/>
                  </a:cubicBezTo>
                  <a:cubicBezTo>
                    <a:pt x="40214" y="25055"/>
                    <a:pt x="40138" y="24980"/>
                    <a:pt x="40088" y="24929"/>
                  </a:cubicBezTo>
                  <a:cubicBezTo>
                    <a:pt x="39968" y="24784"/>
                    <a:pt x="39832" y="24617"/>
                    <a:pt x="39707" y="24441"/>
                  </a:cubicBezTo>
                  <a:lnTo>
                    <a:pt x="39707" y="24441"/>
                  </a:lnTo>
                  <a:cubicBezTo>
                    <a:pt x="39966" y="24892"/>
                    <a:pt x="40315" y="25308"/>
                    <a:pt x="40619" y="25713"/>
                  </a:cubicBezTo>
                  <a:cubicBezTo>
                    <a:pt x="40720" y="25840"/>
                    <a:pt x="40822" y="25967"/>
                    <a:pt x="40948" y="26093"/>
                  </a:cubicBezTo>
                  <a:cubicBezTo>
                    <a:pt x="40999" y="26194"/>
                    <a:pt x="41075" y="26245"/>
                    <a:pt x="41125" y="26346"/>
                  </a:cubicBezTo>
                  <a:cubicBezTo>
                    <a:pt x="41353" y="26625"/>
                    <a:pt x="41606" y="26903"/>
                    <a:pt x="41809" y="27232"/>
                  </a:cubicBezTo>
                  <a:cubicBezTo>
                    <a:pt x="41809" y="27257"/>
                    <a:pt x="41834" y="27257"/>
                    <a:pt x="41834" y="27308"/>
                  </a:cubicBezTo>
                  <a:cubicBezTo>
                    <a:pt x="41859" y="27358"/>
                    <a:pt x="41935" y="27434"/>
                    <a:pt x="41960" y="27485"/>
                  </a:cubicBezTo>
                  <a:cubicBezTo>
                    <a:pt x="41986" y="27510"/>
                    <a:pt x="41986" y="27586"/>
                    <a:pt x="42011" y="27612"/>
                  </a:cubicBezTo>
                  <a:cubicBezTo>
                    <a:pt x="42087" y="27890"/>
                    <a:pt x="42087" y="28092"/>
                    <a:pt x="41935" y="28219"/>
                  </a:cubicBezTo>
                  <a:cubicBezTo>
                    <a:pt x="41803" y="28340"/>
                    <a:pt x="41599" y="28380"/>
                    <a:pt x="41395" y="28380"/>
                  </a:cubicBezTo>
                  <a:cubicBezTo>
                    <a:pt x="41128" y="28380"/>
                    <a:pt x="40860" y="28312"/>
                    <a:pt x="40746" y="28270"/>
                  </a:cubicBezTo>
                  <a:cubicBezTo>
                    <a:pt x="40189" y="28118"/>
                    <a:pt x="39708" y="27738"/>
                    <a:pt x="39227" y="27358"/>
                  </a:cubicBezTo>
                  <a:cubicBezTo>
                    <a:pt x="38670" y="26878"/>
                    <a:pt x="38063" y="26422"/>
                    <a:pt x="37304" y="26371"/>
                  </a:cubicBezTo>
                  <a:cubicBezTo>
                    <a:pt x="37152" y="26371"/>
                    <a:pt x="37000" y="26371"/>
                    <a:pt x="36874" y="26422"/>
                  </a:cubicBezTo>
                  <a:lnTo>
                    <a:pt x="36874" y="26371"/>
                  </a:lnTo>
                  <a:cubicBezTo>
                    <a:pt x="36317" y="25435"/>
                    <a:pt x="35811" y="24549"/>
                    <a:pt x="34900" y="23917"/>
                  </a:cubicBezTo>
                  <a:cubicBezTo>
                    <a:pt x="34646" y="23714"/>
                    <a:pt x="34393" y="23537"/>
                    <a:pt x="34166" y="23335"/>
                  </a:cubicBezTo>
                  <a:cubicBezTo>
                    <a:pt x="33837" y="23081"/>
                    <a:pt x="33508" y="22803"/>
                    <a:pt x="33128" y="22575"/>
                  </a:cubicBezTo>
                  <a:lnTo>
                    <a:pt x="33077" y="22550"/>
                  </a:lnTo>
                  <a:lnTo>
                    <a:pt x="33128" y="22550"/>
                  </a:lnTo>
                  <a:cubicBezTo>
                    <a:pt x="33634" y="22550"/>
                    <a:pt x="34140" y="22525"/>
                    <a:pt x="34646" y="22499"/>
                  </a:cubicBezTo>
                  <a:cubicBezTo>
                    <a:pt x="34975" y="22449"/>
                    <a:pt x="35279" y="22423"/>
                    <a:pt x="35558" y="22423"/>
                  </a:cubicBezTo>
                  <a:cubicBezTo>
                    <a:pt x="35671" y="22419"/>
                    <a:pt x="35784" y="22417"/>
                    <a:pt x="35896" y="22417"/>
                  </a:cubicBezTo>
                  <a:cubicBezTo>
                    <a:pt x="37134" y="22417"/>
                    <a:pt x="38290" y="22674"/>
                    <a:pt x="39404" y="23208"/>
                  </a:cubicBezTo>
                  <a:cubicBezTo>
                    <a:pt x="39380" y="23248"/>
                    <a:pt x="39364" y="23296"/>
                    <a:pt x="39355" y="23348"/>
                  </a:cubicBezTo>
                  <a:lnTo>
                    <a:pt x="39355" y="23348"/>
                  </a:lnTo>
                  <a:cubicBezTo>
                    <a:pt x="39391" y="23263"/>
                    <a:pt x="39448" y="23196"/>
                    <a:pt x="39506" y="23157"/>
                  </a:cubicBezTo>
                  <a:cubicBezTo>
                    <a:pt x="39631" y="23082"/>
                    <a:pt x="39804" y="23052"/>
                    <a:pt x="40001" y="23052"/>
                  </a:cubicBezTo>
                  <a:cubicBezTo>
                    <a:pt x="40597" y="23052"/>
                    <a:pt x="41415" y="23328"/>
                    <a:pt x="41834" y="23461"/>
                  </a:cubicBezTo>
                  <a:cubicBezTo>
                    <a:pt x="41884" y="23486"/>
                    <a:pt x="41960" y="23486"/>
                    <a:pt x="41986" y="23537"/>
                  </a:cubicBezTo>
                  <a:lnTo>
                    <a:pt x="42264" y="23613"/>
                  </a:lnTo>
                  <a:cubicBezTo>
                    <a:pt x="43064" y="23886"/>
                    <a:pt x="43845" y="24125"/>
                    <a:pt x="44668" y="24125"/>
                  </a:cubicBezTo>
                  <a:cubicBezTo>
                    <a:pt x="44835" y="24125"/>
                    <a:pt x="45004" y="24115"/>
                    <a:pt x="45174" y="24094"/>
                  </a:cubicBezTo>
                  <a:cubicBezTo>
                    <a:pt x="45579" y="24043"/>
                    <a:pt x="46541" y="23815"/>
                    <a:pt x="46592" y="23107"/>
                  </a:cubicBezTo>
                  <a:cubicBezTo>
                    <a:pt x="46668" y="22423"/>
                    <a:pt x="45934" y="22019"/>
                    <a:pt x="45402" y="21715"/>
                  </a:cubicBezTo>
                  <a:lnTo>
                    <a:pt x="45326" y="21690"/>
                  </a:lnTo>
                  <a:cubicBezTo>
                    <a:pt x="45276" y="21664"/>
                    <a:pt x="45250" y="21639"/>
                    <a:pt x="45174" y="21639"/>
                  </a:cubicBezTo>
                  <a:cubicBezTo>
                    <a:pt x="45023" y="21538"/>
                    <a:pt x="44871" y="21462"/>
                    <a:pt x="44744" y="21386"/>
                  </a:cubicBezTo>
                  <a:cubicBezTo>
                    <a:pt x="44390" y="21158"/>
                    <a:pt x="44441" y="21006"/>
                    <a:pt x="44618" y="20627"/>
                  </a:cubicBezTo>
                  <a:cubicBezTo>
                    <a:pt x="44643" y="20576"/>
                    <a:pt x="44643" y="20551"/>
                    <a:pt x="44668" y="20525"/>
                  </a:cubicBezTo>
                  <a:cubicBezTo>
                    <a:pt x="44795" y="20247"/>
                    <a:pt x="44921" y="20019"/>
                    <a:pt x="44795" y="19665"/>
                  </a:cubicBezTo>
                  <a:cubicBezTo>
                    <a:pt x="44632" y="19155"/>
                    <a:pt x="44194" y="19133"/>
                    <a:pt x="43751" y="19133"/>
                  </a:cubicBezTo>
                  <a:cubicBezTo>
                    <a:pt x="43711" y="19133"/>
                    <a:pt x="43671" y="19133"/>
                    <a:pt x="43631" y="19133"/>
                  </a:cubicBezTo>
                  <a:lnTo>
                    <a:pt x="43023" y="19133"/>
                  </a:lnTo>
                  <a:cubicBezTo>
                    <a:pt x="42897" y="19108"/>
                    <a:pt x="42871" y="19108"/>
                    <a:pt x="42846" y="19058"/>
                  </a:cubicBezTo>
                  <a:cubicBezTo>
                    <a:pt x="42796" y="19032"/>
                    <a:pt x="42846" y="19007"/>
                    <a:pt x="42897" y="18906"/>
                  </a:cubicBezTo>
                  <a:cubicBezTo>
                    <a:pt x="42922" y="18880"/>
                    <a:pt x="42922" y="18804"/>
                    <a:pt x="42973" y="18779"/>
                  </a:cubicBezTo>
                  <a:cubicBezTo>
                    <a:pt x="42998" y="18754"/>
                    <a:pt x="43023" y="18678"/>
                    <a:pt x="43023" y="18653"/>
                  </a:cubicBezTo>
                  <a:cubicBezTo>
                    <a:pt x="43049" y="18602"/>
                    <a:pt x="43125" y="18501"/>
                    <a:pt x="43125" y="18425"/>
                  </a:cubicBezTo>
                  <a:cubicBezTo>
                    <a:pt x="43175" y="18146"/>
                    <a:pt x="43125" y="17893"/>
                    <a:pt x="42897" y="17615"/>
                  </a:cubicBezTo>
                  <a:cubicBezTo>
                    <a:pt x="42659" y="17312"/>
                    <a:pt x="42305" y="17208"/>
                    <a:pt x="41916" y="17208"/>
                  </a:cubicBezTo>
                  <a:cubicBezTo>
                    <a:pt x="41397" y="17208"/>
                    <a:pt x="40815" y="17394"/>
                    <a:pt x="40366" y="17539"/>
                  </a:cubicBezTo>
                  <a:lnTo>
                    <a:pt x="40265" y="17590"/>
                  </a:lnTo>
                  <a:cubicBezTo>
                    <a:pt x="39885" y="17716"/>
                    <a:pt x="39506" y="17843"/>
                    <a:pt x="39177" y="17995"/>
                  </a:cubicBezTo>
                  <a:cubicBezTo>
                    <a:pt x="38341" y="18298"/>
                    <a:pt x="37481" y="18627"/>
                    <a:pt x="36595" y="18779"/>
                  </a:cubicBezTo>
                  <a:lnTo>
                    <a:pt x="36545" y="18779"/>
                  </a:lnTo>
                  <a:cubicBezTo>
                    <a:pt x="36424" y="18807"/>
                    <a:pt x="36294" y="18831"/>
                    <a:pt x="36171" y="18831"/>
                  </a:cubicBezTo>
                  <a:cubicBezTo>
                    <a:pt x="36037" y="18831"/>
                    <a:pt x="35911" y="18802"/>
                    <a:pt x="35816" y="18718"/>
                  </a:cubicBezTo>
                  <a:lnTo>
                    <a:pt x="35816" y="18718"/>
                  </a:lnTo>
                  <a:cubicBezTo>
                    <a:pt x="35897" y="18843"/>
                    <a:pt x="36031" y="18937"/>
                    <a:pt x="36241" y="18982"/>
                  </a:cubicBezTo>
                  <a:cubicBezTo>
                    <a:pt x="36344" y="19007"/>
                    <a:pt x="36454" y="19018"/>
                    <a:pt x="36567" y="19018"/>
                  </a:cubicBezTo>
                  <a:cubicBezTo>
                    <a:pt x="36897" y="19018"/>
                    <a:pt x="37255" y="18924"/>
                    <a:pt x="37557" y="18830"/>
                  </a:cubicBezTo>
                  <a:cubicBezTo>
                    <a:pt x="37633" y="18779"/>
                    <a:pt x="37683" y="18779"/>
                    <a:pt x="37759" y="18754"/>
                  </a:cubicBezTo>
                  <a:cubicBezTo>
                    <a:pt x="38468" y="18577"/>
                    <a:pt x="39202" y="18298"/>
                    <a:pt x="39936" y="18020"/>
                  </a:cubicBezTo>
                  <a:cubicBezTo>
                    <a:pt x="40037" y="17995"/>
                    <a:pt x="40164" y="17944"/>
                    <a:pt x="40290" y="17893"/>
                  </a:cubicBezTo>
                  <a:cubicBezTo>
                    <a:pt x="40849" y="17670"/>
                    <a:pt x="41545" y="17391"/>
                    <a:pt x="42126" y="17391"/>
                  </a:cubicBezTo>
                  <a:cubicBezTo>
                    <a:pt x="42334" y="17391"/>
                    <a:pt x="42527" y="17427"/>
                    <a:pt x="42694" y="17514"/>
                  </a:cubicBezTo>
                  <a:cubicBezTo>
                    <a:pt x="43200" y="17767"/>
                    <a:pt x="43074" y="18146"/>
                    <a:pt x="42947" y="18526"/>
                  </a:cubicBezTo>
                  <a:cubicBezTo>
                    <a:pt x="42846" y="18754"/>
                    <a:pt x="42770" y="19007"/>
                    <a:pt x="42821" y="19235"/>
                  </a:cubicBezTo>
                  <a:cubicBezTo>
                    <a:pt x="42821" y="19285"/>
                    <a:pt x="42897" y="19361"/>
                    <a:pt x="42973" y="19361"/>
                  </a:cubicBezTo>
                  <a:cubicBezTo>
                    <a:pt x="43099" y="19361"/>
                    <a:pt x="43226" y="19361"/>
                    <a:pt x="43378" y="19336"/>
                  </a:cubicBezTo>
                  <a:cubicBezTo>
                    <a:pt x="43557" y="19318"/>
                    <a:pt x="43751" y="19300"/>
                    <a:pt x="43937" y="19300"/>
                  </a:cubicBezTo>
                  <a:cubicBezTo>
                    <a:pt x="44277" y="19300"/>
                    <a:pt x="44588" y="19360"/>
                    <a:pt x="44719" y="19589"/>
                  </a:cubicBezTo>
                  <a:lnTo>
                    <a:pt x="44719" y="19614"/>
                  </a:lnTo>
                  <a:lnTo>
                    <a:pt x="44668" y="19614"/>
                  </a:lnTo>
                  <a:cubicBezTo>
                    <a:pt x="43352" y="20171"/>
                    <a:pt x="41859" y="20247"/>
                    <a:pt x="40442" y="20272"/>
                  </a:cubicBezTo>
                  <a:cubicBezTo>
                    <a:pt x="38316" y="20348"/>
                    <a:pt x="36317" y="20424"/>
                    <a:pt x="34722" y="22019"/>
                  </a:cubicBezTo>
                  <a:lnTo>
                    <a:pt x="34621" y="22019"/>
                  </a:lnTo>
                  <a:cubicBezTo>
                    <a:pt x="34176" y="22056"/>
                    <a:pt x="33718" y="22079"/>
                    <a:pt x="33266" y="22079"/>
                  </a:cubicBezTo>
                  <a:cubicBezTo>
                    <a:pt x="33101" y="22079"/>
                    <a:pt x="32936" y="22076"/>
                    <a:pt x="32774" y="22069"/>
                  </a:cubicBezTo>
                  <a:cubicBezTo>
                    <a:pt x="31458" y="21993"/>
                    <a:pt x="30293" y="21436"/>
                    <a:pt x="29231" y="20829"/>
                  </a:cubicBezTo>
                  <a:lnTo>
                    <a:pt x="29205" y="20804"/>
                  </a:lnTo>
                  <a:lnTo>
                    <a:pt x="29281" y="20804"/>
                  </a:lnTo>
                  <a:cubicBezTo>
                    <a:pt x="29484" y="20778"/>
                    <a:pt x="29711" y="20753"/>
                    <a:pt x="29914" y="20728"/>
                  </a:cubicBezTo>
                  <a:cubicBezTo>
                    <a:pt x="31103" y="20525"/>
                    <a:pt x="32343" y="20348"/>
                    <a:pt x="33356" y="19538"/>
                  </a:cubicBezTo>
                  <a:cubicBezTo>
                    <a:pt x="34267" y="18830"/>
                    <a:pt x="35026" y="17640"/>
                    <a:pt x="35684" y="16577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846" y="16609"/>
                    <a:pt x="35885" y="16715"/>
                    <a:pt x="35912" y="16830"/>
                  </a:cubicBezTo>
                  <a:cubicBezTo>
                    <a:pt x="35949" y="17034"/>
                    <a:pt x="35918" y="17251"/>
                    <a:pt x="35869" y="17482"/>
                  </a:cubicBezTo>
                  <a:lnTo>
                    <a:pt x="35869" y="17482"/>
                  </a:lnTo>
                  <a:cubicBezTo>
                    <a:pt x="35920" y="17288"/>
                    <a:pt x="35988" y="17076"/>
                    <a:pt x="35988" y="16932"/>
                  </a:cubicBezTo>
                  <a:cubicBezTo>
                    <a:pt x="35988" y="16755"/>
                    <a:pt x="35912" y="16603"/>
                    <a:pt x="35861" y="16476"/>
                  </a:cubicBezTo>
                  <a:lnTo>
                    <a:pt x="35795" y="16514"/>
                  </a:lnTo>
                  <a:lnTo>
                    <a:pt x="35795" y="16514"/>
                  </a:lnTo>
                  <a:cubicBezTo>
                    <a:pt x="35733" y="16397"/>
                    <a:pt x="35653" y="16297"/>
                    <a:pt x="35558" y="16220"/>
                  </a:cubicBezTo>
                  <a:lnTo>
                    <a:pt x="35558" y="16220"/>
                  </a:lnTo>
                  <a:lnTo>
                    <a:pt x="35558" y="16223"/>
                  </a:lnTo>
                  <a:cubicBezTo>
                    <a:pt x="35532" y="16274"/>
                    <a:pt x="35482" y="16375"/>
                    <a:pt x="35406" y="16451"/>
                  </a:cubicBezTo>
                  <a:cubicBezTo>
                    <a:pt x="34773" y="17463"/>
                    <a:pt x="33988" y="18729"/>
                    <a:pt x="33001" y="19412"/>
                  </a:cubicBezTo>
                  <a:cubicBezTo>
                    <a:pt x="32090" y="20045"/>
                    <a:pt x="30951" y="20247"/>
                    <a:pt x="29863" y="20399"/>
                  </a:cubicBezTo>
                  <a:cubicBezTo>
                    <a:pt x="29534" y="20449"/>
                    <a:pt x="29180" y="20500"/>
                    <a:pt x="28826" y="20551"/>
                  </a:cubicBezTo>
                  <a:cubicBezTo>
                    <a:pt x="28699" y="20500"/>
                    <a:pt x="28573" y="20399"/>
                    <a:pt x="28446" y="20323"/>
                  </a:cubicBezTo>
                  <a:cubicBezTo>
                    <a:pt x="27661" y="19867"/>
                    <a:pt x="26826" y="19387"/>
                    <a:pt x="25991" y="19032"/>
                  </a:cubicBezTo>
                  <a:lnTo>
                    <a:pt x="25941" y="19032"/>
                  </a:lnTo>
                  <a:lnTo>
                    <a:pt x="25991" y="19007"/>
                  </a:lnTo>
                  <a:cubicBezTo>
                    <a:pt x="26447" y="18501"/>
                    <a:pt x="26877" y="18045"/>
                    <a:pt x="27282" y="17640"/>
                  </a:cubicBezTo>
                  <a:lnTo>
                    <a:pt x="27535" y="17362"/>
                  </a:lnTo>
                  <a:cubicBezTo>
                    <a:pt x="28041" y="16780"/>
                    <a:pt x="28547" y="16223"/>
                    <a:pt x="29079" y="15692"/>
                  </a:cubicBezTo>
                  <a:cubicBezTo>
                    <a:pt x="29281" y="15489"/>
                    <a:pt x="29484" y="15312"/>
                    <a:pt x="29686" y="15110"/>
                  </a:cubicBezTo>
                  <a:cubicBezTo>
                    <a:pt x="29990" y="14831"/>
                    <a:pt x="30344" y="14502"/>
                    <a:pt x="30622" y="14198"/>
                  </a:cubicBezTo>
                  <a:cubicBezTo>
                    <a:pt x="30673" y="14123"/>
                    <a:pt x="30724" y="14097"/>
                    <a:pt x="30749" y="14047"/>
                  </a:cubicBezTo>
                  <a:cubicBezTo>
                    <a:pt x="30850" y="13844"/>
                    <a:pt x="31053" y="13591"/>
                    <a:pt x="31205" y="13389"/>
                  </a:cubicBezTo>
                  <a:cubicBezTo>
                    <a:pt x="31483" y="12984"/>
                    <a:pt x="31761" y="12604"/>
                    <a:pt x="32090" y="12250"/>
                  </a:cubicBezTo>
                  <a:cubicBezTo>
                    <a:pt x="32622" y="11617"/>
                    <a:pt x="33153" y="11010"/>
                    <a:pt x="33710" y="10402"/>
                  </a:cubicBezTo>
                  <a:cubicBezTo>
                    <a:pt x="34267" y="9770"/>
                    <a:pt x="34849" y="9137"/>
                    <a:pt x="35380" y="8504"/>
                  </a:cubicBezTo>
                  <a:cubicBezTo>
                    <a:pt x="36519" y="7188"/>
                    <a:pt x="37683" y="5720"/>
                    <a:pt x="39025" y="4075"/>
                  </a:cubicBezTo>
                  <a:cubicBezTo>
                    <a:pt x="39252" y="3772"/>
                    <a:pt x="39531" y="3468"/>
                    <a:pt x="39733" y="3164"/>
                  </a:cubicBezTo>
                  <a:cubicBezTo>
                    <a:pt x="40474" y="2251"/>
                    <a:pt x="41239" y="1313"/>
                    <a:pt x="41934" y="351"/>
                  </a:cubicBezTo>
                  <a:lnTo>
                    <a:pt x="41934" y="351"/>
                  </a:lnTo>
                  <a:cubicBezTo>
                    <a:pt x="42034" y="454"/>
                    <a:pt x="42133" y="553"/>
                    <a:pt x="42239" y="659"/>
                  </a:cubicBezTo>
                  <a:cubicBezTo>
                    <a:pt x="42467" y="887"/>
                    <a:pt x="42644" y="1089"/>
                    <a:pt x="42871" y="1317"/>
                  </a:cubicBezTo>
                  <a:cubicBezTo>
                    <a:pt x="42876" y="1323"/>
                    <a:pt x="42880" y="1330"/>
                    <a:pt x="42883" y="1336"/>
                  </a:cubicBezTo>
                  <a:lnTo>
                    <a:pt x="42883" y="1336"/>
                  </a:lnTo>
                  <a:cubicBezTo>
                    <a:pt x="42905" y="1313"/>
                    <a:pt x="42926" y="1290"/>
                    <a:pt x="42947" y="1266"/>
                  </a:cubicBezTo>
                  <a:cubicBezTo>
                    <a:pt x="42745" y="1064"/>
                    <a:pt x="42593" y="887"/>
                    <a:pt x="42391" y="684"/>
                  </a:cubicBezTo>
                  <a:cubicBezTo>
                    <a:pt x="42264" y="558"/>
                    <a:pt x="42138" y="406"/>
                    <a:pt x="42011" y="279"/>
                  </a:cubicBezTo>
                  <a:lnTo>
                    <a:pt x="41986" y="254"/>
                  </a:lnTo>
                  <a:lnTo>
                    <a:pt x="41986" y="279"/>
                  </a:lnTo>
                  <a:cubicBezTo>
                    <a:pt x="41969" y="303"/>
                    <a:pt x="41951" y="327"/>
                    <a:pt x="41934" y="351"/>
                  </a:cubicBezTo>
                  <a:lnTo>
                    <a:pt x="41934" y="351"/>
                  </a:lnTo>
                  <a:cubicBezTo>
                    <a:pt x="41844" y="257"/>
                    <a:pt x="41753" y="160"/>
                    <a:pt x="41657" y="51"/>
                  </a:cubicBezTo>
                  <a:cubicBezTo>
                    <a:pt x="41631" y="26"/>
                    <a:pt x="41581" y="1"/>
                    <a:pt x="415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50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ayfair Display SemiBold"/>
              <a:buNone/>
              <a:defRPr sz="3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Playfair Display SemiBold"/>
              <a:buNone/>
              <a:defRPr sz="2800">
                <a:solidFill>
                  <a:schemeClr val="dk2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Relationship Id="rId4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ortogente.com.br/noticias/meio-ambiente/82179-os-impactos-ambientais-decorrentes-da-cadeia-produtiva-texti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irectory.goodonyou.eco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hyperlink" Target="https://petesa.eng.ufba.br/blog/impactos-da-industria-da-moda-no-meio-ambiente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ecycle.com.br/calca-jeans-impactos-ambientais/" TargetMode="External"/><Relationship Id="rId4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portogente.com.br/noticias/meio-ambiente/82179-os-impactos-ambientais-decorrentes-da-cadeia-produtiva-textil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fashionrevolution.org/wp-content/uploads/2018/11/201118_FashRev_ConsumerSurvey_2018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elle.com.br/moda/tudo-sobre-trabalho-escravo-na-moda" TargetMode="External"/><Relationship Id="rId4" Type="http://schemas.openxmlformats.org/officeDocument/2006/relationships/hyperlink" Target="https://www.brasildefato.com.br/2021/05/17/saiba-por-que-a-producao-de-roupas-e-um-dos-trabalhos-mais-opressivos-para-mulheres#:~:text=A%20pr%C3%A1tica%20do%20trabalho%20escravo,imigrantes%20bolivianos%2C%20objetivado%20reduzir%20custo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40.png"/><Relationship Id="rId9" Type="http://schemas.openxmlformats.org/officeDocument/2006/relationships/image" Target="../media/image21.png"/><Relationship Id="rId5" Type="http://schemas.openxmlformats.org/officeDocument/2006/relationships/image" Target="../media/image39.png"/><Relationship Id="rId6" Type="http://schemas.openxmlformats.org/officeDocument/2006/relationships/image" Target="../media/image11.jpg"/><Relationship Id="rId7" Type="http://schemas.openxmlformats.org/officeDocument/2006/relationships/image" Target="../media/image16.png"/><Relationship Id="rId8" Type="http://schemas.openxmlformats.org/officeDocument/2006/relationships/image" Target="../media/image41.png"/><Relationship Id="rId11" Type="http://schemas.openxmlformats.org/officeDocument/2006/relationships/image" Target="../media/image31.png"/><Relationship Id="rId10" Type="http://schemas.openxmlformats.org/officeDocument/2006/relationships/image" Target="../media/image20.png"/><Relationship Id="rId13" Type="http://schemas.openxmlformats.org/officeDocument/2006/relationships/image" Target="../media/image17.png"/><Relationship Id="rId12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ecycle.com.br/industria-textil/" TargetMode="External"/><Relationship Id="rId4" Type="http://schemas.openxmlformats.org/officeDocument/2006/relationships/hyperlink" Target="https://blog-pt.checklistfacil.com/industria-textil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directory.goodonyou.eco/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hyperlink" Target="https://www.figma.com/proto/Lq9MN2V4LGGRdOVLs6XaU9/Clothes-Recycling?node-id=3%3A19&amp;scaling=scale-down&amp;page-id=0%3A1&amp;starting-point-node-id=3%3A19" TargetMode="External"/></Relationships>
</file>

<file path=ppt/slides/_rels/slide55.xml.rels><?xml version="1.0" encoding="UTF-8" standalone="yes"?><Relationships xmlns="http://schemas.openxmlformats.org/package/2006/relationships"><Relationship Id="rId20" Type="http://schemas.openxmlformats.org/officeDocument/2006/relationships/hyperlink" Target="http://www.expressao.com.br/noticias/materias/05-07-18-Grupo-Malwee-Comemora.php" TargetMode="External"/><Relationship Id="rId22" Type="http://schemas.openxmlformats.org/officeDocument/2006/relationships/hyperlink" Target="https://blog.eureciclo.com.br/moda-consciente-conheca-os-projetos-socioamientais-da-maria-filo/" TargetMode="External"/><Relationship Id="rId21" Type="http://schemas.openxmlformats.org/officeDocument/2006/relationships/hyperlink" Target="https://www.mariafilo.com.br/sustentabilidade" TargetMode="External"/><Relationship Id="rId24" Type="http://schemas.openxmlformats.org/officeDocument/2006/relationships/hyperlink" Target="https://diasmaissustentaveis.com/pernambucanas-adere-ao-movimento-sou-de-algodao-e-fortalece-seu-compromisso-com-a-moda-responsavel-e-o-consumo-consciente/" TargetMode="External"/><Relationship Id="rId23" Type="http://schemas.openxmlformats.org/officeDocument/2006/relationships/hyperlink" Target="https://www.onegreenplanet.org/human-interest/just-how-ethical-is-adida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goodonyou.eco/how-ethical-is-zara/https://www.eco-stylist.com/how-sustainable-is-zara/" TargetMode="External"/><Relationship Id="rId4" Type="http://schemas.openxmlformats.org/officeDocument/2006/relationships/hyperlink" Target="https://www.eco-stylist.com/how-sustainable-is-zara/" TargetMode="External"/><Relationship Id="rId9" Type="http://schemas.openxmlformats.org/officeDocument/2006/relationships/hyperlink" Target="https://vogue.globo.com/moda/moda-news/noticia/2017/12/farm-trilha-caminho-sustentavel-com-projeto-de-upcycling.html" TargetMode="External"/><Relationship Id="rId26" Type="http://schemas.openxmlformats.org/officeDocument/2006/relationships/hyperlink" Target="https://br.fashionnetwork.com/news/Gucci-amplia-metas-de-sustentabilidade,1275874.html" TargetMode="External"/><Relationship Id="rId25" Type="http://schemas.openxmlformats.org/officeDocument/2006/relationships/hyperlink" Target="https://noticias.ambientalmercantil.com/01/07/2021/pernambucanas-fortalece-compromisso-com-a-sustentabilidade/" TargetMode="External"/><Relationship Id="rId28" Type="http://schemas.openxmlformats.org/officeDocument/2006/relationships/hyperlink" Target="https://forbes.com.br/escolhas-do-editor/2020/02/ex-casal-de-bilionarios-da-forever-21-deve-vender-a-marca-por-us-81-mi/" TargetMode="External"/><Relationship Id="rId27" Type="http://schemas.openxmlformats.org/officeDocument/2006/relationships/hyperlink" Target="https://br.fashionnetwork.com/news/Burberry-eleva-estimativa-de-lucro-anual-impulsionada-por-suas-vendas-a-preco-integral,1370273.html" TargetMode="External"/><Relationship Id="rId5" Type="http://schemas.openxmlformats.org/officeDocument/2006/relationships/hyperlink" Target="https://economia.estadao.com.br/noticias/geral,renner-impulsiona-a-moda-mais-sustentavel,70003830322" TargetMode="External"/><Relationship Id="rId6" Type="http://schemas.openxmlformats.org/officeDocument/2006/relationships/hyperlink" Target="https://www.consumidormoderno.com.br/2021/06/28/renner-acessivel-sustentabilidade-moda/" TargetMode="External"/><Relationship Id="rId29" Type="http://schemas.openxmlformats.org/officeDocument/2006/relationships/hyperlink" Target="https://exame.com/negocios/em-alta-na-pandemia-a-centenaria-levis-divulga-resultados/" TargetMode="External"/><Relationship Id="rId7" Type="http://schemas.openxmlformats.org/officeDocument/2006/relationships/hyperlink" Target="https://oglobo.globo.com/economia/conteudodemarca/riachuelo-impulsiona-moda-mais-sustentavel-25307516" TargetMode="External"/><Relationship Id="rId8" Type="http://schemas.openxmlformats.org/officeDocument/2006/relationships/hyperlink" Target="https://mercadoeconsumo.com.br/2021/11/23/riachuelo-inaugura-loja-sustentavel-e-reforca-compromisso-com-esg/" TargetMode="External"/><Relationship Id="rId11" Type="http://schemas.openxmlformats.org/officeDocument/2006/relationships/hyperlink" Target="https://exame.com/bussola/youcom-investe-em-moda-sustentavel-com-camisetas-de-tingimento-natural/" TargetMode="External"/><Relationship Id="rId10" Type="http://schemas.openxmlformats.org/officeDocument/2006/relationships/hyperlink" Target="https://vivariomarrecife.com.br/dia-a-dia-sustentavel/colecao-refloresta-da-farm-promove-a-sustentabilidade-na-moda/" TargetMode="External"/><Relationship Id="rId13" Type="http://schemas.openxmlformats.org/officeDocument/2006/relationships/hyperlink" Target="https://wear-next.com/sustainable-fashion/is-uniqlo-ethical-and-sustainable/" TargetMode="External"/><Relationship Id="rId12" Type="http://schemas.openxmlformats.org/officeDocument/2006/relationships/hyperlink" Target="http://www.textilia.net/materias/ler/moda/moda-marketing/renner_e_youcom_se_destacam_no_indice_de_transparencia_da_moda_brasil_2020" TargetMode="External"/><Relationship Id="rId15" Type="http://schemas.openxmlformats.org/officeDocument/2006/relationships/hyperlink" Target="https://www.pensamentoverde.com.br/sustentabilidade/hering-e-a-moda-sustentavel/" TargetMode="External"/><Relationship Id="rId14" Type="http://schemas.openxmlformats.org/officeDocument/2006/relationships/hyperlink" Target="https://grupoodp.com.br/dudalina-conquista-selo-de-programa-de-sustentabilidade-nacional/" TargetMode="External"/><Relationship Id="rId17" Type="http://schemas.openxmlformats.org/officeDocument/2006/relationships/hyperlink" Target="https://www.fairify.io/en/brands/how-sustainable-is-calvinklein/" TargetMode="External"/><Relationship Id="rId16" Type="http://schemas.openxmlformats.org/officeDocument/2006/relationships/hyperlink" Target="https://www.animale.com.br/sustentabilidade-e-transparencia" TargetMode="External"/><Relationship Id="rId19" Type="http://schemas.openxmlformats.org/officeDocument/2006/relationships/hyperlink" Target="https://www.panaprium.com/blogs/i/reebok" TargetMode="External"/><Relationship Id="rId18" Type="http://schemas.openxmlformats.org/officeDocument/2006/relationships/hyperlink" Target="https://www.noticiasustentavel.com.br/marisa-jeans-sustentavel/" TargetMode="External"/></Relationships>
</file>

<file path=ppt/slides/_rels/slide56.xml.rels><?xml version="1.0" encoding="UTF-8" standalone="yes"?><Relationships xmlns="http://schemas.openxmlformats.org/package/2006/relationships"><Relationship Id="rId20" Type="http://schemas.openxmlformats.org/officeDocument/2006/relationships/hyperlink" Target="https://br.fashionnetwork.com/news/Burberry-assina-acordo-envolvendo-sua-divisao-de-beleza-com-a-coty,812714.html" TargetMode="External"/><Relationship Id="rId22" Type="http://schemas.openxmlformats.org/officeDocument/2006/relationships/hyperlink" Target="https://www.imosp.com.br/gucci-brasil/" TargetMode="External"/><Relationship Id="rId21" Type="http://schemas.openxmlformats.org/officeDocument/2006/relationships/hyperlink" Target="https://equilibrium.gucci.com/responsible-supply-chain" TargetMode="External"/><Relationship Id="rId24" Type="http://schemas.openxmlformats.org/officeDocument/2006/relationships/hyperlink" Target="https://www.supplychainbrain.com/articles/33515-a-venerable-fashion-retailer-embraces-modern-supply-chain-management" TargetMode="External"/><Relationship Id="rId23" Type="http://schemas.openxmlformats.org/officeDocument/2006/relationships/hyperlink" Target="https://www.reuters.com/business/retail-consumer/ralph-lauren-raises-full-year-revenue-outlook-2021-11-02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s://www.istoedinheiro.com.br/pernambucanas-segue-tendencia-de-rivais-e-estreia-na-venda-direta/" TargetMode="External"/><Relationship Id="rId4" Type="http://schemas.openxmlformats.org/officeDocument/2006/relationships/hyperlink" Target="https://elle.com.br/moda/adidas-coloca-reebok-a-venda" TargetMode="External"/><Relationship Id="rId9" Type="http://schemas.openxmlformats.org/officeDocument/2006/relationships/hyperlink" Target="https://economia.uol.com.br/noticias/afp/2022/03/16/inditex-zara-anuncia-lucro-de-eur-324-bilhoes-em-2021.htm" TargetMode="External"/><Relationship Id="rId26" Type="http://schemas.openxmlformats.org/officeDocument/2006/relationships/hyperlink" Target="https://mercadoeconsumo.com.br/2021/10/09/reserva-producao-de-algodao-certificada/" TargetMode="External"/><Relationship Id="rId25" Type="http://schemas.openxmlformats.org/officeDocument/2006/relationships/hyperlink" Target="https://exame.com/negocios/justica-mantem-condenacao-da-pernambucanas-por-trabalho-escravo/" TargetMode="External"/><Relationship Id="rId28" Type="http://schemas.openxmlformats.org/officeDocument/2006/relationships/hyperlink" Target="https://ohsoethical.tumblr.com/post/165226407178/september-expos%C3%A9-louis-vuitton" TargetMode="External"/><Relationship Id="rId27" Type="http://schemas.openxmlformats.org/officeDocument/2006/relationships/hyperlink" Target="https://www.lacosted.com/2020/lacoste-among-the-companies-accused-of-using-slave-labor-in-china/" TargetMode="External"/><Relationship Id="rId5" Type="http://schemas.openxmlformats.org/officeDocument/2006/relationships/hyperlink" Target="https://www.infomoney.com.br/mercados/lojas-marisa-amar3-tem-queda-de-888-no-prejuizo-no-4o-trimestre/" TargetMode="External"/><Relationship Id="rId6" Type="http://schemas.openxmlformats.org/officeDocument/2006/relationships/hyperlink" Target="https://br.fashionnetwork.com/news/Pvh-encerra-um-2021-estelar-com-aumento-de-28-nas-vendas,1392559.html" TargetMode="External"/><Relationship Id="rId29" Type="http://schemas.openxmlformats.org/officeDocument/2006/relationships/hyperlink" Target="https://www.globalcitizen.org/en/content/hm-gap-factory-abuse-fast-fashion-workers/" TargetMode="External"/><Relationship Id="rId7" Type="http://schemas.openxmlformats.org/officeDocument/2006/relationships/hyperlink" Target="https://exame.com/negocios/dona-da-dudalina-e-le-lis-blanc-preve-queda-de-40-do-faturamento-em-2020/" TargetMode="External"/><Relationship Id="rId8" Type="http://schemas.openxmlformats.org/officeDocument/2006/relationships/hyperlink" Target="https://valor.globo.com/empresas/noticia/2022/01/27/controladora-da-louis-vuitton-ve-lucro-mais-que-dobrar-em-2021-para-12-bilhoes-de-euros.ghtml" TargetMode="External"/><Relationship Id="rId30" Type="http://schemas.openxmlformats.org/officeDocument/2006/relationships/hyperlink" Target="https://www.discoursemagazine.com/economics/2022/01/05/the-china-challenge-the-stain-of-forced-labor-on-nike-shoes/" TargetMode="External"/><Relationship Id="rId11" Type="http://schemas.openxmlformats.org/officeDocument/2006/relationships/hyperlink" Target="https://www.istoedinheiro.com.br/apetite-de-crocodilo/" TargetMode="External"/><Relationship Id="rId10" Type="http://schemas.openxmlformats.org/officeDocument/2006/relationships/hyperlink" Target="https://www.jornaldocomercio.com/_conteudo/2017/02/economia/545114-rede-paulista-handbook-amplia-lista-de-varejistas-em-recuperacao-judicial.html" TargetMode="External"/><Relationship Id="rId13" Type="http://schemas.openxmlformats.org/officeDocument/2006/relationships/hyperlink" Target="https://valorinveste.globo.com/mercados/renda-variavel/empresas/noticia/2022/03/21/nike-lucra-us-14-bilhao-no-3o-trimestre-fiscal-e-registra-queda-de-4percent.ghtml" TargetMode="External"/><Relationship Id="rId12" Type="http://schemas.openxmlformats.org/officeDocument/2006/relationships/hyperlink" Target="https://neofeed.com.br/blog/home/restoque-pede-recuperacao-extrajudicial-e-costura-plano-para-reverter-a-crise/" TargetMode="External"/><Relationship Id="rId15" Type="http://schemas.openxmlformats.org/officeDocument/2006/relationships/hyperlink" Target="https://valorinveste.globo.com/mercados/renda-variavel/empresas/noticia/2022/03/10/canda-ceab3-registra-lucro-de-mais-de-r-154-milhoes-em-2021.ghtml" TargetMode="External"/><Relationship Id="rId14" Type="http://schemas.openxmlformats.org/officeDocument/2006/relationships/hyperlink" Target="https://epocanegocios.globo.com/Empresa/noticia/2021/02/fast-retailing-da-uniqlo-se-torna-marca-de-roupa-mais-valiosa-do-mundo.html" TargetMode="External"/><Relationship Id="rId17" Type="http://schemas.openxmlformats.org/officeDocument/2006/relationships/hyperlink" Target="https://www.nsctotal.com.br/colunistas/pedro-machado/hering-tem-melhor-trimestre-da-historia-e-vendas-de-2021-retomam-patamar" TargetMode="External"/><Relationship Id="rId16" Type="http://schemas.openxmlformats.org/officeDocument/2006/relationships/hyperlink" Target="https://br.fashionnetwork.com/news/Prada-registra-vendas-de-3-36-bilhoes-de-euros-em-2021-e-recupera-nivel-pre-pandemia,1387686.html" TargetMode="External"/><Relationship Id="rId19" Type="http://schemas.openxmlformats.org/officeDocument/2006/relationships/hyperlink" Target="https://br.fashionnetwork.com/news/Urban-outfitters-crescimento-de-vendas-impulsionadas-pelo-digital,1355399.html" TargetMode="External"/><Relationship Id="rId18" Type="http://schemas.openxmlformats.org/officeDocument/2006/relationships/hyperlink" Target="https://www.capitalreset.com/shein-quer-ipo-em-nova-york-mas-esconde-como-produz-suas-roupas/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modalivre.org.br" TargetMode="External"/><Relationship Id="rId4" Type="http://schemas.openxmlformats.org/officeDocument/2006/relationships/hyperlink" Target="https://www.mariafilo.com.br/" TargetMode="External"/><Relationship Id="rId9" Type="http://schemas.openxmlformats.org/officeDocument/2006/relationships/hyperlink" Target="https://economia.estadao.com.br/noticias/geral,consumidores-da-geracao-do-milenio-transformaram-look-basico-da-gap-em-algo-obsoleto,1708339" TargetMode="External"/><Relationship Id="rId5" Type="http://schemas.openxmlformats.org/officeDocument/2006/relationships/hyperlink" Target="https://www.lilianpacce.com.br/moda/alexandre-herchcovitch-rosa-cha-entrevista/" TargetMode="External"/><Relationship Id="rId6" Type="http://schemas.openxmlformats.org/officeDocument/2006/relationships/hyperlink" Target="https://handbookonline.com.br/about-us" TargetMode="External"/><Relationship Id="rId7" Type="http://schemas.openxmlformats.org/officeDocument/2006/relationships/hyperlink" Target="https://www.mundodomarketing.com.br/cases/15014/dudalina-do-pequeno-comercio-a-grande-industria.html" TargetMode="External"/><Relationship Id="rId8" Type="http://schemas.openxmlformats.org/officeDocument/2006/relationships/hyperlink" Target="https://loja.mixed.com.br/sobre" TargetMode="External"/><Relationship Id="rId11" Type="http://schemas.openxmlformats.org/officeDocument/2006/relationships/hyperlink" Target="https://www.aljazeera.com/economy/2021/7/14/are-your-favourite-fashion-brands-using-forced-labour" TargetMode="External"/><Relationship Id="rId10" Type="http://schemas.openxmlformats.org/officeDocument/2006/relationships/hyperlink" Target="https://www.highsnobiety.com/p/high-fashion-workers-rights/" TargetMode="External"/><Relationship Id="rId13" Type="http://schemas.openxmlformats.org/officeDocument/2006/relationships/hyperlink" Target="https://www.dailymail.co.uk/news/article-6500211/Luxury-fashion-brands-like-Prada-Fendi-use-exploited-factory-workers-make-products.html" TargetMode="External"/><Relationship Id="rId12" Type="http://schemas.openxmlformats.org/officeDocument/2006/relationships/hyperlink" Target="https://fashionista.com/2016/12/forced-labor-report-2016" TargetMode="External"/><Relationship Id="rId15" Type="http://schemas.openxmlformats.org/officeDocument/2006/relationships/hyperlink" Target="https://www.nytimes.com/2019/12/16/business/fashion-nova-underpaid-workers.html" TargetMode="External"/><Relationship Id="rId14" Type="http://schemas.openxmlformats.org/officeDocument/2006/relationships/hyperlink" Target="https://www.retailgazette.co.uk/blog/2019/12/hm-investigate-slave-labour-allegations/" TargetMode="External"/><Relationship Id="rId17" Type="http://schemas.openxmlformats.org/officeDocument/2006/relationships/hyperlink" Target="https://www.businessoffashion.com/news/retail/report-shein-violating-labour-laws/" TargetMode="External"/><Relationship Id="rId16" Type="http://schemas.openxmlformats.org/officeDocument/2006/relationships/hyperlink" Target="https://www.business-humanrights.org/en/latest-news/usa-federal-investigation-finds-garment-workers-producing-for-fashion-nova-underpaid-exploited-fashion-nova-denies-responsibility/" TargetMode="External"/><Relationship Id="rId19" Type="http://schemas.openxmlformats.org/officeDocument/2006/relationships/hyperlink" Target="https://www.digitaletextil.com.br/blog/o-que-e-fast-fashion/" TargetMode="External"/><Relationship Id="rId18" Type="http://schemas.openxmlformats.org/officeDocument/2006/relationships/hyperlink" Target="https://www.youtube.com/watch?v=0skZ782vOHk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statinvestor.com/data/3256/revenue-of-the-apparel-market-worldwide-by-country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hyperlink" Target="https://statinvestor.com/data/3256/revenue-of-the-apparel-market-worldwide-by-country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aedb.br/seget/arquivos/artigos14/44020524.pdf" TargetMode="External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/>
          <p:nvPr>
            <p:ph type="ctrTitle"/>
          </p:nvPr>
        </p:nvSpPr>
        <p:spPr>
          <a:xfrm>
            <a:off x="4213200" y="1185775"/>
            <a:ext cx="4108800" cy="199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Impacto da indústria da moda no meio ambiente</a:t>
            </a:r>
            <a:endParaRPr b="1" sz="36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00" name="Google Shape;300;p32"/>
          <p:cNvSpPr txBox="1"/>
          <p:nvPr>
            <p:ph idx="1" type="subTitle"/>
          </p:nvPr>
        </p:nvSpPr>
        <p:spPr>
          <a:xfrm>
            <a:off x="4608900" y="3059800"/>
            <a:ext cx="3317400" cy="9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Ana Beatriz Farah (RA00319819)</a:t>
            </a:r>
            <a:endParaRPr sz="126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Manoela Finotti (RA00319067)</a:t>
            </a:r>
            <a:endParaRPr sz="126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Maria Eduarda Bonnel (RA00318891)</a:t>
            </a:r>
            <a:endParaRPr sz="1260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60">
                <a:solidFill>
                  <a:schemeClr val="dk2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Melissa Assis (RA00320501)</a:t>
            </a:r>
            <a:endParaRPr sz="3559">
              <a:solidFill>
                <a:schemeClr val="dk2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grpSp>
        <p:nvGrpSpPr>
          <p:cNvPr id="301" name="Google Shape;301;p32"/>
          <p:cNvGrpSpPr/>
          <p:nvPr/>
        </p:nvGrpSpPr>
        <p:grpSpPr>
          <a:xfrm>
            <a:off x="501584" y="300539"/>
            <a:ext cx="3067892" cy="4393718"/>
            <a:chOff x="925234" y="372001"/>
            <a:chExt cx="3067892" cy="4393718"/>
          </a:xfrm>
        </p:grpSpPr>
        <p:sp>
          <p:nvSpPr>
            <p:cNvPr id="302" name="Google Shape;302;p32"/>
            <p:cNvSpPr/>
            <p:nvPr/>
          </p:nvSpPr>
          <p:spPr>
            <a:xfrm>
              <a:off x="2331893" y="2716782"/>
              <a:ext cx="1577463" cy="2048937"/>
            </a:xfrm>
            <a:custGeom>
              <a:rect b="b" l="l" r="r" t="t"/>
              <a:pathLst>
                <a:path extrusionOk="0" h="46448" w="35760">
                  <a:moveTo>
                    <a:pt x="15196" y="0"/>
                  </a:moveTo>
                  <a:cubicBezTo>
                    <a:pt x="13490" y="0"/>
                    <a:pt x="11826" y="471"/>
                    <a:pt x="10224" y="1484"/>
                  </a:cubicBezTo>
                  <a:cubicBezTo>
                    <a:pt x="8352" y="2648"/>
                    <a:pt x="6960" y="4318"/>
                    <a:pt x="5796" y="6191"/>
                  </a:cubicBezTo>
                  <a:cubicBezTo>
                    <a:pt x="3315" y="10088"/>
                    <a:pt x="2050" y="14391"/>
                    <a:pt x="1291" y="18870"/>
                  </a:cubicBezTo>
                  <a:cubicBezTo>
                    <a:pt x="1012" y="20515"/>
                    <a:pt x="759" y="22135"/>
                    <a:pt x="582" y="23780"/>
                  </a:cubicBezTo>
                  <a:cubicBezTo>
                    <a:pt x="380" y="25349"/>
                    <a:pt x="228" y="26918"/>
                    <a:pt x="127" y="28487"/>
                  </a:cubicBezTo>
                  <a:cubicBezTo>
                    <a:pt x="0" y="30258"/>
                    <a:pt x="51" y="32055"/>
                    <a:pt x="203" y="33877"/>
                  </a:cubicBezTo>
                  <a:cubicBezTo>
                    <a:pt x="354" y="35700"/>
                    <a:pt x="633" y="37496"/>
                    <a:pt x="1215" y="39268"/>
                  </a:cubicBezTo>
                  <a:cubicBezTo>
                    <a:pt x="2604" y="43565"/>
                    <a:pt x="6431" y="46448"/>
                    <a:pt x="10892" y="46448"/>
                  </a:cubicBezTo>
                  <a:cubicBezTo>
                    <a:pt x="11633" y="46448"/>
                    <a:pt x="12392" y="46368"/>
                    <a:pt x="13160" y="46202"/>
                  </a:cubicBezTo>
                  <a:cubicBezTo>
                    <a:pt x="16197" y="45544"/>
                    <a:pt x="18905" y="44203"/>
                    <a:pt x="21309" y="42280"/>
                  </a:cubicBezTo>
                  <a:cubicBezTo>
                    <a:pt x="24473" y="39749"/>
                    <a:pt x="27130" y="36687"/>
                    <a:pt x="29560" y="33422"/>
                  </a:cubicBezTo>
                  <a:cubicBezTo>
                    <a:pt x="31483" y="30841"/>
                    <a:pt x="32824" y="27829"/>
                    <a:pt x="34140" y="24893"/>
                  </a:cubicBezTo>
                  <a:cubicBezTo>
                    <a:pt x="35102" y="22793"/>
                    <a:pt x="35760" y="20616"/>
                    <a:pt x="35735" y="18339"/>
                  </a:cubicBezTo>
                  <a:cubicBezTo>
                    <a:pt x="35735" y="17681"/>
                    <a:pt x="35684" y="17048"/>
                    <a:pt x="35633" y="16415"/>
                  </a:cubicBezTo>
                  <a:cubicBezTo>
                    <a:pt x="35380" y="14745"/>
                    <a:pt x="34621" y="13328"/>
                    <a:pt x="33735" y="11936"/>
                  </a:cubicBezTo>
                  <a:cubicBezTo>
                    <a:pt x="32014" y="9278"/>
                    <a:pt x="29838" y="7051"/>
                    <a:pt x="27560" y="4900"/>
                  </a:cubicBezTo>
                  <a:cubicBezTo>
                    <a:pt x="26396" y="3812"/>
                    <a:pt x="24979" y="3053"/>
                    <a:pt x="23587" y="2268"/>
                  </a:cubicBezTo>
                  <a:cubicBezTo>
                    <a:pt x="22600" y="1737"/>
                    <a:pt x="21613" y="1231"/>
                    <a:pt x="20499" y="1003"/>
                  </a:cubicBezTo>
                  <a:cubicBezTo>
                    <a:pt x="19892" y="876"/>
                    <a:pt x="19310" y="800"/>
                    <a:pt x="18703" y="623"/>
                  </a:cubicBezTo>
                  <a:cubicBezTo>
                    <a:pt x="17519" y="215"/>
                    <a:pt x="16348" y="0"/>
                    <a:pt x="151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3" name="Google Shape;303;p32"/>
            <p:cNvGrpSpPr/>
            <p:nvPr/>
          </p:nvGrpSpPr>
          <p:grpSpPr>
            <a:xfrm>
              <a:off x="925234" y="372001"/>
              <a:ext cx="3067892" cy="4219518"/>
              <a:chOff x="925234" y="372001"/>
              <a:chExt cx="3067892" cy="4219518"/>
            </a:xfrm>
          </p:grpSpPr>
          <p:grpSp>
            <p:nvGrpSpPr>
              <p:cNvPr id="304" name="Google Shape;304;p32"/>
              <p:cNvGrpSpPr/>
              <p:nvPr/>
            </p:nvGrpSpPr>
            <p:grpSpPr>
              <a:xfrm>
                <a:off x="925234" y="542786"/>
                <a:ext cx="3067892" cy="4048733"/>
                <a:chOff x="5287650" y="5774850"/>
                <a:chExt cx="1738675" cy="2294550"/>
              </a:xfrm>
            </p:grpSpPr>
            <p:sp>
              <p:nvSpPr>
                <p:cNvPr id="305" name="Google Shape;305;p32"/>
                <p:cNvSpPr/>
                <p:nvPr/>
              </p:nvSpPr>
              <p:spPr>
                <a:xfrm>
                  <a:off x="5330675" y="6141125"/>
                  <a:ext cx="907925" cy="1378825"/>
                </a:xfrm>
                <a:custGeom>
                  <a:rect b="b" l="l" r="r" t="t"/>
                  <a:pathLst>
                    <a:path extrusionOk="0" h="55153" w="36317">
                      <a:moveTo>
                        <a:pt x="18195" y="0"/>
                      </a:moveTo>
                      <a:cubicBezTo>
                        <a:pt x="18137" y="0"/>
                        <a:pt x="18078" y="1"/>
                        <a:pt x="18019" y="1"/>
                      </a:cubicBezTo>
                      <a:cubicBezTo>
                        <a:pt x="16627" y="52"/>
                        <a:pt x="15311" y="204"/>
                        <a:pt x="13970" y="482"/>
                      </a:cubicBezTo>
                      <a:cubicBezTo>
                        <a:pt x="11186" y="1090"/>
                        <a:pt x="8630" y="2127"/>
                        <a:pt x="6656" y="4354"/>
                      </a:cubicBezTo>
                      <a:cubicBezTo>
                        <a:pt x="5897" y="5190"/>
                        <a:pt x="5214" y="6126"/>
                        <a:pt x="4530" y="7012"/>
                      </a:cubicBezTo>
                      <a:cubicBezTo>
                        <a:pt x="3746" y="7948"/>
                        <a:pt x="2987" y="8935"/>
                        <a:pt x="2404" y="9973"/>
                      </a:cubicBezTo>
                      <a:cubicBezTo>
                        <a:pt x="759" y="12782"/>
                        <a:pt x="152" y="15895"/>
                        <a:pt x="51" y="19084"/>
                      </a:cubicBezTo>
                      <a:cubicBezTo>
                        <a:pt x="0" y="21336"/>
                        <a:pt x="26" y="23538"/>
                        <a:pt x="279" y="25765"/>
                      </a:cubicBezTo>
                      <a:cubicBezTo>
                        <a:pt x="430" y="27410"/>
                        <a:pt x="658" y="29055"/>
                        <a:pt x="1038" y="30674"/>
                      </a:cubicBezTo>
                      <a:cubicBezTo>
                        <a:pt x="1898" y="34369"/>
                        <a:pt x="3113" y="37963"/>
                        <a:pt x="4581" y="41481"/>
                      </a:cubicBezTo>
                      <a:cubicBezTo>
                        <a:pt x="5872" y="44644"/>
                        <a:pt x="7466" y="47631"/>
                        <a:pt x="9718" y="50212"/>
                      </a:cubicBezTo>
                      <a:cubicBezTo>
                        <a:pt x="11287" y="52059"/>
                        <a:pt x="13059" y="53603"/>
                        <a:pt x="15337" y="54514"/>
                      </a:cubicBezTo>
                      <a:cubicBezTo>
                        <a:pt x="16336" y="54908"/>
                        <a:pt x="17368" y="55152"/>
                        <a:pt x="18417" y="55152"/>
                      </a:cubicBezTo>
                      <a:cubicBezTo>
                        <a:pt x="18989" y="55152"/>
                        <a:pt x="19565" y="55080"/>
                        <a:pt x="20145" y="54919"/>
                      </a:cubicBezTo>
                      <a:cubicBezTo>
                        <a:pt x="21537" y="54540"/>
                        <a:pt x="22701" y="53755"/>
                        <a:pt x="23790" y="52844"/>
                      </a:cubicBezTo>
                      <a:cubicBezTo>
                        <a:pt x="25030" y="51756"/>
                        <a:pt x="26067" y="50541"/>
                        <a:pt x="27080" y="49225"/>
                      </a:cubicBezTo>
                      <a:cubicBezTo>
                        <a:pt x="29636" y="45935"/>
                        <a:pt x="31686" y="42367"/>
                        <a:pt x="33027" y="38419"/>
                      </a:cubicBezTo>
                      <a:cubicBezTo>
                        <a:pt x="34166" y="35027"/>
                        <a:pt x="35026" y="31636"/>
                        <a:pt x="35583" y="28144"/>
                      </a:cubicBezTo>
                      <a:cubicBezTo>
                        <a:pt x="36038" y="25537"/>
                        <a:pt x="36317" y="22956"/>
                        <a:pt x="36292" y="20197"/>
                      </a:cubicBezTo>
                      <a:cubicBezTo>
                        <a:pt x="36317" y="18957"/>
                        <a:pt x="36216" y="17590"/>
                        <a:pt x="36190" y="16300"/>
                      </a:cubicBezTo>
                      <a:cubicBezTo>
                        <a:pt x="36038" y="13744"/>
                        <a:pt x="35456" y="11263"/>
                        <a:pt x="34292" y="8986"/>
                      </a:cubicBezTo>
                      <a:cubicBezTo>
                        <a:pt x="32673" y="5822"/>
                        <a:pt x="30294" y="3469"/>
                        <a:pt x="27105" y="1950"/>
                      </a:cubicBezTo>
                      <a:cubicBezTo>
                        <a:pt x="25738" y="1267"/>
                        <a:pt x="24220" y="1014"/>
                        <a:pt x="22777" y="685"/>
                      </a:cubicBezTo>
                      <a:cubicBezTo>
                        <a:pt x="21265" y="319"/>
                        <a:pt x="19753" y="0"/>
                        <a:pt x="18195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32"/>
                <p:cNvSpPr/>
                <p:nvPr/>
              </p:nvSpPr>
              <p:spPr>
                <a:xfrm>
                  <a:off x="6236675" y="5774850"/>
                  <a:ext cx="789650" cy="1041475"/>
                </a:xfrm>
                <a:custGeom>
                  <a:rect b="b" l="l" r="r" t="t"/>
                  <a:pathLst>
                    <a:path extrusionOk="0" h="41659" w="31586">
                      <a:moveTo>
                        <a:pt x="16447" y="1"/>
                      </a:moveTo>
                      <a:cubicBezTo>
                        <a:pt x="15250" y="1"/>
                        <a:pt x="14026" y="153"/>
                        <a:pt x="12781" y="455"/>
                      </a:cubicBezTo>
                      <a:cubicBezTo>
                        <a:pt x="8833" y="1442"/>
                        <a:pt x="5619" y="3517"/>
                        <a:pt x="3291" y="6934"/>
                      </a:cubicBezTo>
                      <a:cubicBezTo>
                        <a:pt x="2000" y="8882"/>
                        <a:pt x="1190" y="10983"/>
                        <a:pt x="710" y="13261"/>
                      </a:cubicBezTo>
                      <a:cubicBezTo>
                        <a:pt x="355" y="15133"/>
                        <a:pt x="1" y="16981"/>
                        <a:pt x="77" y="18879"/>
                      </a:cubicBezTo>
                      <a:cubicBezTo>
                        <a:pt x="127" y="20828"/>
                        <a:pt x="381" y="22751"/>
                        <a:pt x="836" y="24649"/>
                      </a:cubicBezTo>
                      <a:cubicBezTo>
                        <a:pt x="1975" y="29533"/>
                        <a:pt x="4227" y="33810"/>
                        <a:pt x="7846" y="37278"/>
                      </a:cubicBezTo>
                      <a:cubicBezTo>
                        <a:pt x="10789" y="40072"/>
                        <a:pt x="14264" y="41658"/>
                        <a:pt x="18388" y="41658"/>
                      </a:cubicBezTo>
                      <a:cubicBezTo>
                        <a:pt x="18485" y="41658"/>
                        <a:pt x="18581" y="41658"/>
                        <a:pt x="18678" y="41656"/>
                      </a:cubicBezTo>
                      <a:cubicBezTo>
                        <a:pt x="20956" y="41580"/>
                        <a:pt x="22955" y="40821"/>
                        <a:pt x="24625" y="39277"/>
                      </a:cubicBezTo>
                      <a:cubicBezTo>
                        <a:pt x="26397" y="37632"/>
                        <a:pt x="27637" y="35582"/>
                        <a:pt x="28649" y="33380"/>
                      </a:cubicBezTo>
                      <a:cubicBezTo>
                        <a:pt x="30623" y="29179"/>
                        <a:pt x="31383" y="24700"/>
                        <a:pt x="31560" y="20068"/>
                      </a:cubicBezTo>
                      <a:cubicBezTo>
                        <a:pt x="31585" y="18271"/>
                        <a:pt x="31307" y="16525"/>
                        <a:pt x="30978" y="14728"/>
                      </a:cubicBezTo>
                      <a:cubicBezTo>
                        <a:pt x="30497" y="12096"/>
                        <a:pt x="29763" y="9566"/>
                        <a:pt x="28422" y="7237"/>
                      </a:cubicBezTo>
                      <a:cubicBezTo>
                        <a:pt x="27435" y="5516"/>
                        <a:pt x="26296" y="3897"/>
                        <a:pt x="24676" y="2733"/>
                      </a:cubicBezTo>
                      <a:cubicBezTo>
                        <a:pt x="22128" y="902"/>
                        <a:pt x="19364" y="1"/>
                        <a:pt x="164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32"/>
                <p:cNvSpPr/>
                <p:nvPr/>
              </p:nvSpPr>
              <p:spPr>
                <a:xfrm>
                  <a:off x="5495175" y="5958150"/>
                  <a:ext cx="1452675" cy="2111250"/>
                </a:xfrm>
                <a:custGeom>
                  <a:rect b="b" l="l" r="r" t="t"/>
                  <a:pathLst>
                    <a:path extrusionOk="0" h="84450" w="58107">
                      <a:moveTo>
                        <a:pt x="39192" y="27624"/>
                      </a:moveTo>
                      <a:cubicBezTo>
                        <a:pt x="39531" y="27624"/>
                        <a:pt x="39873" y="27706"/>
                        <a:pt x="40214" y="27870"/>
                      </a:cubicBezTo>
                      <a:cubicBezTo>
                        <a:pt x="40796" y="28149"/>
                        <a:pt x="41429" y="28427"/>
                        <a:pt x="42062" y="28630"/>
                      </a:cubicBezTo>
                      <a:cubicBezTo>
                        <a:pt x="42492" y="28756"/>
                        <a:pt x="42796" y="29060"/>
                        <a:pt x="43125" y="29313"/>
                      </a:cubicBezTo>
                      <a:cubicBezTo>
                        <a:pt x="44010" y="30022"/>
                        <a:pt x="44593" y="30907"/>
                        <a:pt x="45023" y="31970"/>
                      </a:cubicBezTo>
                      <a:cubicBezTo>
                        <a:pt x="45529" y="33337"/>
                        <a:pt x="46187" y="34653"/>
                        <a:pt x="46820" y="35994"/>
                      </a:cubicBezTo>
                      <a:cubicBezTo>
                        <a:pt x="47452" y="37285"/>
                        <a:pt x="47933" y="38677"/>
                        <a:pt x="48186" y="40145"/>
                      </a:cubicBezTo>
                      <a:cubicBezTo>
                        <a:pt x="48465" y="41916"/>
                        <a:pt x="48945" y="43612"/>
                        <a:pt x="49502" y="45333"/>
                      </a:cubicBezTo>
                      <a:cubicBezTo>
                        <a:pt x="47933" y="45915"/>
                        <a:pt x="46491" y="46801"/>
                        <a:pt x="45023" y="47686"/>
                      </a:cubicBezTo>
                      <a:cubicBezTo>
                        <a:pt x="44922" y="46801"/>
                        <a:pt x="44820" y="45965"/>
                        <a:pt x="44694" y="45130"/>
                      </a:cubicBezTo>
                      <a:cubicBezTo>
                        <a:pt x="44415" y="43106"/>
                        <a:pt x="44264" y="41081"/>
                        <a:pt x="43631" y="39132"/>
                      </a:cubicBezTo>
                      <a:cubicBezTo>
                        <a:pt x="43555" y="38955"/>
                        <a:pt x="43504" y="38829"/>
                        <a:pt x="43454" y="38677"/>
                      </a:cubicBezTo>
                      <a:cubicBezTo>
                        <a:pt x="43327" y="38322"/>
                        <a:pt x="43125" y="38120"/>
                        <a:pt x="42745" y="38019"/>
                      </a:cubicBezTo>
                      <a:cubicBezTo>
                        <a:pt x="41556" y="37690"/>
                        <a:pt x="40467" y="37234"/>
                        <a:pt x="39531" y="36374"/>
                      </a:cubicBezTo>
                      <a:cubicBezTo>
                        <a:pt x="39329" y="36171"/>
                        <a:pt x="39126" y="35969"/>
                        <a:pt x="38949" y="35716"/>
                      </a:cubicBezTo>
                      <a:cubicBezTo>
                        <a:pt x="38519" y="35159"/>
                        <a:pt x="38595" y="34957"/>
                        <a:pt x="39202" y="34602"/>
                      </a:cubicBezTo>
                      <a:cubicBezTo>
                        <a:pt x="39404" y="34476"/>
                        <a:pt x="39708" y="34450"/>
                        <a:pt x="39961" y="34374"/>
                      </a:cubicBezTo>
                      <a:cubicBezTo>
                        <a:pt x="40493" y="34248"/>
                        <a:pt x="40999" y="34071"/>
                        <a:pt x="41530" y="33818"/>
                      </a:cubicBezTo>
                      <a:cubicBezTo>
                        <a:pt x="41885" y="35412"/>
                        <a:pt x="42745" y="36652"/>
                        <a:pt x="44137" y="37563"/>
                      </a:cubicBezTo>
                      <a:cubicBezTo>
                        <a:pt x="44162" y="37260"/>
                        <a:pt x="43935" y="37108"/>
                        <a:pt x="43757" y="36931"/>
                      </a:cubicBezTo>
                      <a:cubicBezTo>
                        <a:pt x="42922" y="36146"/>
                        <a:pt x="42290" y="35260"/>
                        <a:pt x="42011" y="34147"/>
                      </a:cubicBezTo>
                      <a:cubicBezTo>
                        <a:pt x="41888" y="33670"/>
                        <a:pt x="41831" y="33483"/>
                        <a:pt x="41640" y="33483"/>
                      </a:cubicBezTo>
                      <a:cubicBezTo>
                        <a:pt x="41517" y="33483"/>
                        <a:pt x="41338" y="33562"/>
                        <a:pt x="41049" y="33691"/>
                      </a:cubicBezTo>
                      <a:cubicBezTo>
                        <a:pt x="40594" y="33868"/>
                        <a:pt x="40088" y="33995"/>
                        <a:pt x="39582" y="34096"/>
                      </a:cubicBezTo>
                      <a:cubicBezTo>
                        <a:pt x="39151" y="34197"/>
                        <a:pt x="38848" y="34374"/>
                        <a:pt x="38569" y="34703"/>
                      </a:cubicBezTo>
                      <a:cubicBezTo>
                        <a:pt x="38088" y="35235"/>
                        <a:pt x="37633" y="35766"/>
                        <a:pt x="37000" y="36146"/>
                      </a:cubicBezTo>
                      <a:cubicBezTo>
                        <a:pt x="36950" y="35969"/>
                        <a:pt x="37051" y="35792"/>
                        <a:pt x="36950" y="35665"/>
                      </a:cubicBezTo>
                      <a:cubicBezTo>
                        <a:pt x="36848" y="35539"/>
                        <a:pt x="36722" y="35488"/>
                        <a:pt x="36494" y="35488"/>
                      </a:cubicBezTo>
                      <a:cubicBezTo>
                        <a:pt x="37380" y="34602"/>
                        <a:pt x="37886" y="33463"/>
                        <a:pt x="39126" y="33008"/>
                      </a:cubicBezTo>
                      <a:cubicBezTo>
                        <a:pt x="39784" y="32755"/>
                        <a:pt x="40467" y="32375"/>
                        <a:pt x="41100" y="32046"/>
                      </a:cubicBezTo>
                      <a:cubicBezTo>
                        <a:pt x="41227" y="31970"/>
                        <a:pt x="41404" y="31920"/>
                        <a:pt x="41303" y="31717"/>
                      </a:cubicBezTo>
                      <a:cubicBezTo>
                        <a:pt x="41268" y="31637"/>
                        <a:pt x="41213" y="31609"/>
                        <a:pt x="41151" y="31609"/>
                      </a:cubicBezTo>
                      <a:cubicBezTo>
                        <a:pt x="41077" y="31609"/>
                        <a:pt x="40992" y="31650"/>
                        <a:pt x="40923" y="31692"/>
                      </a:cubicBezTo>
                      <a:cubicBezTo>
                        <a:pt x="40645" y="31818"/>
                        <a:pt x="40366" y="31970"/>
                        <a:pt x="40088" y="32122"/>
                      </a:cubicBezTo>
                      <a:cubicBezTo>
                        <a:pt x="38898" y="32831"/>
                        <a:pt x="37608" y="33134"/>
                        <a:pt x="36292" y="33312"/>
                      </a:cubicBezTo>
                      <a:cubicBezTo>
                        <a:pt x="35937" y="33337"/>
                        <a:pt x="35659" y="33514"/>
                        <a:pt x="35355" y="33716"/>
                      </a:cubicBezTo>
                      <a:cubicBezTo>
                        <a:pt x="34950" y="34020"/>
                        <a:pt x="34520" y="34324"/>
                        <a:pt x="34039" y="34577"/>
                      </a:cubicBezTo>
                      <a:cubicBezTo>
                        <a:pt x="33837" y="34653"/>
                        <a:pt x="33660" y="34779"/>
                        <a:pt x="33406" y="34779"/>
                      </a:cubicBezTo>
                      <a:cubicBezTo>
                        <a:pt x="33406" y="34526"/>
                        <a:pt x="33280" y="34349"/>
                        <a:pt x="32951" y="34248"/>
                      </a:cubicBezTo>
                      <a:cubicBezTo>
                        <a:pt x="33938" y="33565"/>
                        <a:pt x="34697" y="32729"/>
                        <a:pt x="35583" y="32071"/>
                      </a:cubicBezTo>
                      <a:cubicBezTo>
                        <a:pt x="36165" y="31616"/>
                        <a:pt x="36848" y="31464"/>
                        <a:pt x="37557" y="31287"/>
                      </a:cubicBezTo>
                      <a:cubicBezTo>
                        <a:pt x="38569" y="30983"/>
                        <a:pt x="39582" y="30578"/>
                        <a:pt x="40543" y="30199"/>
                      </a:cubicBezTo>
                      <a:cubicBezTo>
                        <a:pt x="40720" y="30148"/>
                        <a:pt x="40872" y="30072"/>
                        <a:pt x="40872" y="29844"/>
                      </a:cubicBezTo>
                      <a:cubicBezTo>
                        <a:pt x="40813" y="29785"/>
                        <a:pt x="40754" y="29765"/>
                        <a:pt x="40696" y="29765"/>
                      </a:cubicBezTo>
                      <a:cubicBezTo>
                        <a:pt x="40628" y="29765"/>
                        <a:pt x="40560" y="29792"/>
                        <a:pt x="40493" y="29819"/>
                      </a:cubicBezTo>
                      <a:cubicBezTo>
                        <a:pt x="39227" y="30300"/>
                        <a:pt x="37962" y="30781"/>
                        <a:pt x="36621" y="31110"/>
                      </a:cubicBezTo>
                      <a:cubicBezTo>
                        <a:pt x="35861" y="31338"/>
                        <a:pt x="35229" y="31793"/>
                        <a:pt x="34672" y="32325"/>
                      </a:cubicBezTo>
                      <a:cubicBezTo>
                        <a:pt x="34090" y="32831"/>
                        <a:pt x="33533" y="33312"/>
                        <a:pt x="32926" y="33767"/>
                      </a:cubicBezTo>
                      <a:cubicBezTo>
                        <a:pt x="32824" y="33691"/>
                        <a:pt x="32774" y="33565"/>
                        <a:pt x="32673" y="33463"/>
                      </a:cubicBezTo>
                      <a:cubicBezTo>
                        <a:pt x="33558" y="32299"/>
                        <a:pt x="34520" y="31312"/>
                        <a:pt x="35937" y="30781"/>
                      </a:cubicBezTo>
                      <a:cubicBezTo>
                        <a:pt x="37177" y="30300"/>
                        <a:pt x="38342" y="29591"/>
                        <a:pt x="39480" y="28908"/>
                      </a:cubicBezTo>
                      <a:cubicBezTo>
                        <a:pt x="39607" y="28807"/>
                        <a:pt x="39784" y="28756"/>
                        <a:pt x="39708" y="28554"/>
                      </a:cubicBezTo>
                      <a:cubicBezTo>
                        <a:pt x="39664" y="28475"/>
                        <a:pt x="39615" y="28448"/>
                        <a:pt x="39563" y="28448"/>
                      </a:cubicBezTo>
                      <a:cubicBezTo>
                        <a:pt x="39465" y="28448"/>
                        <a:pt x="39361" y="28546"/>
                        <a:pt x="39278" y="28579"/>
                      </a:cubicBezTo>
                      <a:cubicBezTo>
                        <a:pt x="37861" y="29439"/>
                        <a:pt x="36368" y="30224"/>
                        <a:pt x="34824" y="30857"/>
                      </a:cubicBezTo>
                      <a:cubicBezTo>
                        <a:pt x="34039" y="31186"/>
                        <a:pt x="33558" y="31793"/>
                        <a:pt x="33052" y="32375"/>
                      </a:cubicBezTo>
                      <a:cubicBezTo>
                        <a:pt x="33002" y="32476"/>
                        <a:pt x="32951" y="32552"/>
                        <a:pt x="32824" y="32679"/>
                      </a:cubicBezTo>
                      <a:cubicBezTo>
                        <a:pt x="32824" y="32350"/>
                        <a:pt x="32748" y="32173"/>
                        <a:pt x="32445" y="32071"/>
                      </a:cubicBezTo>
                      <a:cubicBezTo>
                        <a:pt x="32824" y="31616"/>
                        <a:pt x="33153" y="31160"/>
                        <a:pt x="33457" y="30680"/>
                      </a:cubicBezTo>
                      <a:cubicBezTo>
                        <a:pt x="33634" y="30452"/>
                        <a:pt x="33887" y="30351"/>
                        <a:pt x="34090" y="30275"/>
                      </a:cubicBezTo>
                      <a:cubicBezTo>
                        <a:pt x="34773" y="29946"/>
                        <a:pt x="35482" y="29693"/>
                        <a:pt x="36114" y="29262"/>
                      </a:cubicBezTo>
                      <a:cubicBezTo>
                        <a:pt x="36317" y="29136"/>
                        <a:pt x="36545" y="29009"/>
                        <a:pt x="36697" y="28832"/>
                      </a:cubicBezTo>
                      <a:cubicBezTo>
                        <a:pt x="37101" y="28377"/>
                        <a:pt x="37633" y="28123"/>
                        <a:pt x="38190" y="27870"/>
                      </a:cubicBezTo>
                      <a:cubicBezTo>
                        <a:pt x="38519" y="27706"/>
                        <a:pt x="38854" y="27624"/>
                        <a:pt x="39192" y="27624"/>
                      </a:cubicBezTo>
                      <a:close/>
                      <a:moveTo>
                        <a:pt x="45453" y="32173"/>
                      </a:moveTo>
                      <a:cubicBezTo>
                        <a:pt x="46718" y="32350"/>
                        <a:pt x="47883" y="32552"/>
                        <a:pt x="48895" y="33210"/>
                      </a:cubicBezTo>
                      <a:cubicBezTo>
                        <a:pt x="49857" y="33843"/>
                        <a:pt x="50236" y="34855"/>
                        <a:pt x="50540" y="35893"/>
                      </a:cubicBezTo>
                      <a:cubicBezTo>
                        <a:pt x="50945" y="37158"/>
                        <a:pt x="51147" y="38449"/>
                        <a:pt x="51274" y="39790"/>
                      </a:cubicBezTo>
                      <a:cubicBezTo>
                        <a:pt x="51451" y="41283"/>
                        <a:pt x="51653" y="42802"/>
                        <a:pt x="51805" y="44320"/>
                      </a:cubicBezTo>
                      <a:cubicBezTo>
                        <a:pt x="52033" y="46598"/>
                        <a:pt x="52413" y="48825"/>
                        <a:pt x="52818" y="51078"/>
                      </a:cubicBezTo>
                      <a:cubicBezTo>
                        <a:pt x="53324" y="53608"/>
                        <a:pt x="53956" y="56114"/>
                        <a:pt x="54665" y="58569"/>
                      </a:cubicBezTo>
                      <a:cubicBezTo>
                        <a:pt x="54690" y="58645"/>
                        <a:pt x="54716" y="58695"/>
                        <a:pt x="54665" y="58822"/>
                      </a:cubicBezTo>
                      <a:cubicBezTo>
                        <a:pt x="54209" y="57809"/>
                        <a:pt x="53805" y="56797"/>
                        <a:pt x="53400" y="55759"/>
                      </a:cubicBezTo>
                      <a:cubicBezTo>
                        <a:pt x="52590" y="53684"/>
                        <a:pt x="52033" y="51533"/>
                        <a:pt x="51299" y="49433"/>
                      </a:cubicBezTo>
                      <a:cubicBezTo>
                        <a:pt x="51274" y="49281"/>
                        <a:pt x="51299" y="49154"/>
                        <a:pt x="51375" y="49028"/>
                      </a:cubicBezTo>
                      <a:cubicBezTo>
                        <a:pt x="51527" y="48648"/>
                        <a:pt x="51603" y="48243"/>
                        <a:pt x="51248" y="47914"/>
                      </a:cubicBezTo>
                      <a:cubicBezTo>
                        <a:pt x="51097" y="47762"/>
                        <a:pt x="51248" y="47636"/>
                        <a:pt x="51274" y="47509"/>
                      </a:cubicBezTo>
                      <a:cubicBezTo>
                        <a:pt x="51476" y="46927"/>
                        <a:pt x="51223" y="46396"/>
                        <a:pt x="50717" y="46345"/>
                      </a:cubicBezTo>
                      <a:cubicBezTo>
                        <a:pt x="50680" y="46337"/>
                        <a:pt x="50644" y="46333"/>
                        <a:pt x="50609" y="46333"/>
                      </a:cubicBezTo>
                      <a:cubicBezTo>
                        <a:pt x="50425" y="46333"/>
                        <a:pt x="50258" y="46429"/>
                        <a:pt x="50110" y="46472"/>
                      </a:cubicBezTo>
                      <a:cubicBezTo>
                        <a:pt x="50211" y="46269"/>
                        <a:pt x="50287" y="46117"/>
                        <a:pt x="50363" y="45915"/>
                      </a:cubicBezTo>
                      <a:cubicBezTo>
                        <a:pt x="50489" y="45611"/>
                        <a:pt x="50363" y="45358"/>
                        <a:pt x="50008" y="45257"/>
                      </a:cubicBezTo>
                      <a:cubicBezTo>
                        <a:pt x="49857" y="45231"/>
                        <a:pt x="49831" y="45130"/>
                        <a:pt x="49781" y="45004"/>
                      </a:cubicBezTo>
                      <a:cubicBezTo>
                        <a:pt x="49097" y="42979"/>
                        <a:pt x="48667" y="40853"/>
                        <a:pt x="48237" y="38778"/>
                      </a:cubicBezTo>
                      <a:cubicBezTo>
                        <a:pt x="48009" y="37766"/>
                        <a:pt x="47579" y="36804"/>
                        <a:pt x="47123" y="35868"/>
                      </a:cubicBezTo>
                      <a:cubicBezTo>
                        <a:pt x="46592" y="34653"/>
                        <a:pt x="45984" y="33489"/>
                        <a:pt x="45453" y="32173"/>
                      </a:cubicBezTo>
                      <a:close/>
                      <a:moveTo>
                        <a:pt x="50970" y="49711"/>
                      </a:moveTo>
                      <a:cubicBezTo>
                        <a:pt x="51502" y="51356"/>
                        <a:pt x="51982" y="52950"/>
                        <a:pt x="52514" y="54519"/>
                      </a:cubicBezTo>
                      <a:cubicBezTo>
                        <a:pt x="53298" y="56898"/>
                        <a:pt x="54311" y="59176"/>
                        <a:pt x="55424" y="61428"/>
                      </a:cubicBezTo>
                      <a:cubicBezTo>
                        <a:pt x="56310" y="63225"/>
                        <a:pt x="57120" y="65022"/>
                        <a:pt x="57500" y="67021"/>
                      </a:cubicBezTo>
                      <a:cubicBezTo>
                        <a:pt x="57879" y="69046"/>
                        <a:pt x="57803" y="70944"/>
                        <a:pt x="56614" y="72716"/>
                      </a:cubicBezTo>
                      <a:cubicBezTo>
                        <a:pt x="56082" y="73551"/>
                        <a:pt x="55399" y="74259"/>
                        <a:pt x="54361" y="74411"/>
                      </a:cubicBezTo>
                      <a:cubicBezTo>
                        <a:pt x="54116" y="74454"/>
                        <a:pt x="53877" y="74476"/>
                        <a:pt x="53643" y="74476"/>
                      </a:cubicBezTo>
                      <a:cubicBezTo>
                        <a:pt x="52645" y="74476"/>
                        <a:pt x="51749" y="74087"/>
                        <a:pt x="50970" y="73348"/>
                      </a:cubicBezTo>
                      <a:cubicBezTo>
                        <a:pt x="49376" y="71855"/>
                        <a:pt x="48490" y="69957"/>
                        <a:pt x="47832" y="67983"/>
                      </a:cubicBezTo>
                      <a:cubicBezTo>
                        <a:pt x="47047" y="65629"/>
                        <a:pt x="46617" y="63200"/>
                        <a:pt x="46364" y="60720"/>
                      </a:cubicBezTo>
                      <a:cubicBezTo>
                        <a:pt x="46288" y="59834"/>
                        <a:pt x="46238" y="58999"/>
                        <a:pt x="46111" y="58138"/>
                      </a:cubicBezTo>
                      <a:cubicBezTo>
                        <a:pt x="46111" y="57961"/>
                        <a:pt x="46187" y="57885"/>
                        <a:pt x="46288" y="57759"/>
                      </a:cubicBezTo>
                      <a:cubicBezTo>
                        <a:pt x="47402" y="56367"/>
                        <a:pt x="48566" y="54975"/>
                        <a:pt x="49705" y="53532"/>
                      </a:cubicBezTo>
                      <a:cubicBezTo>
                        <a:pt x="49983" y="53203"/>
                        <a:pt x="50236" y="52849"/>
                        <a:pt x="50388" y="52469"/>
                      </a:cubicBezTo>
                      <a:cubicBezTo>
                        <a:pt x="50489" y="52242"/>
                        <a:pt x="50515" y="52065"/>
                        <a:pt x="50337" y="51913"/>
                      </a:cubicBezTo>
                      <a:cubicBezTo>
                        <a:pt x="50257" y="51842"/>
                        <a:pt x="50177" y="51816"/>
                        <a:pt x="50099" y="51816"/>
                      </a:cubicBezTo>
                      <a:cubicBezTo>
                        <a:pt x="49982" y="51816"/>
                        <a:pt x="49872" y="51877"/>
                        <a:pt x="49781" y="51938"/>
                      </a:cubicBezTo>
                      <a:cubicBezTo>
                        <a:pt x="49249" y="52292"/>
                        <a:pt x="48794" y="52723"/>
                        <a:pt x="48363" y="53178"/>
                      </a:cubicBezTo>
                      <a:cubicBezTo>
                        <a:pt x="48009" y="53507"/>
                        <a:pt x="47705" y="53861"/>
                        <a:pt x="47250" y="54140"/>
                      </a:cubicBezTo>
                      <a:cubicBezTo>
                        <a:pt x="48363" y="52596"/>
                        <a:pt x="49755" y="51280"/>
                        <a:pt x="50970" y="49711"/>
                      </a:cubicBezTo>
                      <a:close/>
                      <a:moveTo>
                        <a:pt x="26454" y="0"/>
                      </a:moveTo>
                      <a:cubicBezTo>
                        <a:pt x="25500" y="0"/>
                        <a:pt x="24734" y="755"/>
                        <a:pt x="24777" y="1778"/>
                      </a:cubicBezTo>
                      <a:cubicBezTo>
                        <a:pt x="24777" y="2335"/>
                        <a:pt x="24954" y="2841"/>
                        <a:pt x="25232" y="3271"/>
                      </a:cubicBezTo>
                      <a:cubicBezTo>
                        <a:pt x="25628" y="3901"/>
                        <a:pt x="26191" y="4135"/>
                        <a:pt x="26783" y="4135"/>
                      </a:cubicBezTo>
                      <a:cubicBezTo>
                        <a:pt x="27024" y="4135"/>
                        <a:pt x="27269" y="4096"/>
                        <a:pt x="27510" y="4030"/>
                      </a:cubicBezTo>
                      <a:cubicBezTo>
                        <a:pt x="27611" y="4005"/>
                        <a:pt x="27712" y="3929"/>
                        <a:pt x="27712" y="3777"/>
                      </a:cubicBezTo>
                      <a:cubicBezTo>
                        <a:pt x="27626" y="3739"/>
                        <a:pt x="27540" y="3726"/>
                        <a:pt x="27457" y="3726"/>
                      </a:cubicBezTo>
                      <a:cubicBezTo>
                        <a:pt x="27320" y="3726"/>
                        <a:pt x="27190" y="3762"/>
                        <a:pt x="27080" y="3777"/>
                      </a:cubicBezTo>
                      <a:cubicBezTo>
                        <a:pt x="26994" y="3784"/>
                        <a:pt x="26913" y="3788"/>
                        <a:pt x="26836" y="3788"/>
                      </a:cubicBezTo>
                      <a:cubicBezTo>
                        <a:pt x="25791" y="3788"/>
                        <a:pt x="25466" y="3168"/>
                        <a:pt x="25207" y="2461"/>
                      </a:cubicBezTo>
                      <a:cubicBezTo>
                        <a:pt x="25156" y="2259"/>
                        <a:pt x="25106" y="2082"/>
                        <a:pt x="25080" y="1879"/>
                      </a:cubicBezTo>
                      <a:cubicBezTo>
                        <a:pt x="24946" y="1051"/>
                        <a:pt x="25623" y="322"/>
                        <a:pt x="26412" y="322"/>
                      </a:cubicBezTo>
                      <a:cubicBezTo>
                        <a:pt x="26515" y="322"/>
                        <a:pt x="26620" y="335"/>
                        <a:pt x="26725" y="361"/>
                      </a:cubicBezTo>
                      <a:cubicBezTo>
                        <a:pt x="27560" y="589"/>
                        <a:pt x="28193" y="1095"/>
                        <a:pt x="28725" y="1727"/>
                      </a:cubicBezTo>
                      <a:cubicBezTo>
                        <a:pt x="29838" y="2993"/>
                        <a:pt x="30623" y="4410"/>
                        <a:pt x="31382" y="5903"/>
                      </a:cubicBezTo>
                      <a:cubicBezTo>
                        <a:pt x="32445" y="7978"/>
                        <a:pt x="33280" y="10206"/>
                        <a:pt x="34318" y="12306"/>
                      </a:cubicBezTo>
                      <a:cubicBezTo>
                        <a:pt x="35684" y="15039"/>
                        <a:pt x="37355" y="17545"/>
                        <a:pt x="39911" y="19342"/>
                      </a:cubicBezTo>
                      <a:cubicBezTo>
                        <a:pt x="40088" y="19468"/>
                        <a:pt x="40113" y="19595"/>
                        <a:pt x="40088" y="19747"/>
                      </a:cubicBezTo>
                      <a:cubicBezTo>
                        <a:pt x="39759" y="21214"/>
                        <a:pt x="39506" y="22708"/>
                        <a:pt x="39000" y="24125"/>
                      </a:cubicBezTo>
                      <a:cubicBezTo>
                        <a:pt x="38519" y="25441"/>
                        <a:pt x="38013" y="26782"/>
                        <a:pt x="37177" y="27921"/>
                      </a:cubicBezTo>
                      <a:cubicBezTo>
                        <a:pt x="36435" y="28918"/>
                        <a:pt x="35526" y="29492"/>
                        <a:pt x="34416" y="29492"/>
                      </a:cubicBezTo>
                      <a:cubicBezTo>
                        <a:pt x="34089" y="29492"/>
                        <a:pt x="33744" y="29442"/>
                        <a:pt x="33381" y="29338"/>
                      </a:cubicBezTo>
                      <a:cubicBezTo>
                        <a:pt x="30268" y="28478"/>
                        <a:pt x="27459" y="27035"/>
                        <a:pt x="24852" y="25137"/>
                      </a:cubicBezTo>
                      <a:cubicBezTo>
                        <a:pt x="24422" y="24783"/>
                        <a:pt x="23916" y="24403"/>
                        <a:pt x="23790" y="23771"/>
                      </a:cubicBezTo>
                      <a:cubicBezTo>
                        <a:pt x="23790" y="23652"/>
                        <a:pt x="23767" y="23490"/>
                        <a:pt x="23620" y="23490"/>
                      </a:cubicBezTo>
                      <a:cubicBezTo>
                        <a:pt x="23610" y="23490"/>
                        <a:pt x="23599" y="23490"/>
                        <a:pt x="23587" y="23492"/>
                      </a:cubicBezTo>
                      <a:cubicBezTo>
                        <a:pt x="23410" y="23517"/>
                        <a:pt x="23435" y="23695"/>
                        <a:pt x="23461" y="23846"/>
                      </a:cubicBezTo>
                      <a:cubicBezTo>
                        <a:pt x="23587" y="24504"/>
                        <a:pt x="24068" y="24884"/>
                        <a:pt x="24549" y="25289"/>
                      </a:cubicBezTo>
                      <a:cubicBezTo>
                        <a:pt x="25688" y="26251"/>
                        <a:pt x="26953" y="26959"/>
                        <a:pt x="28244" y="27643"/>
                      </a:cubicBezTo>
                      <a:cubicBezTo>
                        <a:pt x="29965" y="28528"/>
                        <a:pt x="31686" y="29338"/>
                        <a:pt x="33584" y="29768"/>
                      </a:cubicBezTo>
                      <a:cubicBezTo>
                        <a:pt x="33634" y="29773"/>
                        <a:pt x="33685" y="29775"/>
                        <a:pt x="33735" y="29775"/>
                      </a:cubicBezTo>
                      <a:cubicBezTo>
                        <a:pt x="33769" y="29775"/>
                        <a:pt x="33802" y="29774"/>
                        <a:pt x="33836" y="29774"/>
                      </a:cubicBezTo>
                      <a:cubicBezTo>
                        <a:pt x="34003" y="29774"/>
                        <a:pt x="34166" y="29785"/>
                        <a:pt x="34318" y="29920"/>
                      </a:cubicBezTo>
                      <a:cubicBezTo>
                        <a:pt x="33963" y="30097"/>
                        <a:pt x="33558" y="30173"/>
                        <a:pt x="33305" y="30477"/>
                      </a:cubicBezTo>
                      <a:cubicBezTo>
                        <a:pt x="32799" y="31084"/>
                        <a:pt x="32318" y="31717"/>
                        <a:pt x="31913" y="32375"/>
                      </a:cubicBezTo>
                      <a:cubicBezTo>
                        <a:pt x="31610" y="32932"/>
                        <a:pt x="31736" y="33312"/>
                        <a:pt x="32192" y="33565"/>
                      </a:cubicBezTo>
                      <a:cubicBezTo>
                        <a:pt x="31989" y="33843"/>
                        <a:pt x="31635" y="34197"/>
                        <a:pt x="31913" y="34476"/>
                      </a:cubicBezTo>
                      <a:cubicBezTo>
                        <a:pt x="32192" y="34754"/>
                        <a:pt x="32192" y="35108"/>
                        <a:pt x="32419" y="35361"/>
                      </a:cubicBezTo>
                      <a:cubicBezTo>
                        <a:pt x="32495" y="35437"/>
                        <a:pt x="32647" y="35488"/>
                        <a:pt x="32774" y="35488"/>
                      </a:cubicBezTo>
                      <a:lnTo>
                        <a:pt x="33381" y="35488"/>
                      </a:lnTo>
                      <a:cubicBezTo>
                        <a:pt x="33077" y="36500"/>
                        <a:pt x="32748" y="37513"/>
                        <a:pt x="32571" y="38576"/>
                      </a:cubicBezTo>
                      <a:cubicBezTo>
                        <a:pt x="32369" y="40043"/>
                        <a:pt x="32394" y="41461"/>
                        <a:pt x="33002" y="42827"/>
                      </a:cubicBezTo>
                      <a:cubicBezTo>
                        <a:pt x="33077" y="43080"/>
                        <a:pt x="33204" y="43333"/>
                        <a:pt x="33457" y="43460"/>
                      </a:cubicBezTo>
                      <a:cubicBezTo>
                        <a:pt x="33634" y="43257"/>
                        <a:pt x="33508" y="43131"/>
                        <a:pt x="33432" y="43004"/>
                      </a:cubicBezTo>
                      <a:cubicBezTo>
                        <a:pt x="33077" y="42220"/>
                        <a:pt x="32900" y="41410"/>
                        <a:pt x="32824" y="40550"/>
                      </a:cubicBezTo>
                      <a:cubicBezTo>
                        <a:pt x="32698" y="38753"/>
                        <a:pt x="33255" y="37057"/>
                        <a:pt x="33761" y="35387"/>
                      </a:cubicBezTo>
                      <a:cubicBezTo>
                        <a:pt x="33786" y="35260"/>
                        <a:pt x="33887" y="35159"/>
                        <a:pt x="33963" y="35134"/>
                      </a:cubicBezTo>
                      <a:cubicBezTo>
                        <a:pt x="34571" y="34855"/>
                        <a:pt x="35153" y="34476"/>
                        <a:pt x="35684" y="34096"/>
                      </a:cubicBezTo>
                      <a:cubicBezTo>
                        <a:pt x="36292" y="33641"/>
                        <a:pt x="37000" y="33767"/>
                        <a:pt x="37684" y="33590"/>
                      </a:cubicBezTo>
                      <a:lnTo>
                        <a:pt x="37684" y="33590"/>
                      </a:lnTo>
                      <a:cubicBezTo>
                        <a:pt x="37430" y="33970"/>
                        <a:pt x="37127" y="34273"/>
                        <a:pt x="36848" y="34628"/>
                      </a:cubicBezTo>
                      <a:cubicBezTo>
                        <a:pt x="36570" y="34982"/>
                        <a:pt x="36241" y="35286"/>
                        <a:pt x="35988" y="35640"/>
                      </a:cubicBezTo>
                      <a:cubicBezTo>
                        <a:pt x="35811" y="35893"/>
                        <a:pt x="35785" y="36222"/>
                        <a:pt x="35963" y="36475"/>
                      </a:cubicBezTo>
                      <a:cubicBezTo>
                        <a:pt x="36101" y="36648"/>
                        <a:pt x="36275" y="36726"/>
                        <a:pt x="36468" y="36726"/>
                      </a:cubicBezTo>
                      <a:cubicBezTo>
                        <a:pt x="36557" y="36726"/>
                        <a:pt x="36651" y="36709"/>
                        <a:pt x="36747" y="36677"/>
                      </a:cubicBezTo>
                      <a:cubicBezTo>
                        <a:pt x="37076" y="36627"/>
                        <a:pt x="37355" y="36500"/>
                        <a:pt x="37608" y="36273"/>
                      </a:cubicBezTo>
                      <a:lnTo>
                        <a:pt x="38367" y="35615"/>
                      </a:lnTo>
                      <a:cubicBezTo>
                        <a:pt x="38595" y="35868"/>
                        <a:pt x="38772" y="36146"/>
                        <a:pt x="39000" y="36399"/>
                      </a:cubicBezTo>
                      <a:cubicBezTo>
                        <a:pt x="39961" y="37487"/>
                        <a:pt x="41176" y="38044"/>
                        <a:pt x="42543" y="38424"/>
                      </a:cubicBezTo>
                      <a:cubicBezTo>
                        <a:pt x="42897" y="38525"/>
                        <a:pt x="43074" y="38677"/>
                        <a:pt x="43175" y="39006"/>
                      </a:cubicBezTo>
                      <a:cubicBezTo>
                        <a:pt x="43327" y="39512"/>
                        <a:pt x="43504" y="40043"/>
                        <a:pt x="43631" y="40575"/>
                      </a:cubicBezTo>
                      <a:cubicBezTo>
                        <a:pt x="43935" y="42043"/>
                        <a:pt x="44086" y="43511"/>
                        <a:pt x="44314" y="45004"/>
                      </a:cubicBezTo>
                      <a:cubicBezTo>
                        <a:pt x="44441" y="45839"/>
                        <a:pt x="44542" y="46649"/>
                        <a:pt x="44643" y="47484"/>
                      </a:cubicBezTo>
                      <a:cubicBezTo>
                        <a:pt x="44668" y="47788"/>
                        <a:pt x="44643" y="48066"/>
                        <a:pt x="44289" y="48243"/>
                      </a:cubicBezTo>
                      <a:cubicBezTo>
                        <a:pt x="43783" y="48471"/>
                        <a:pt x="43327" y="48800"/>
                        <a:pt x="42872" y="49154"/>
                      </a:cubicBezTo>
                      <a:cubicBezTo>
                        <a:pt x="42391" y="49508"/>
                        <a:pt x="42011" y="49913"/>
                        <a:pt x="41758" y="50445"/>
                      </a:cubicBezTo>
                      <a:cubicBezTo>
                        <a:pt x="41100" y="51862"/>
                        <a:pt x="40670" y="53381"/>
                        <a:pt x="40240" y="54874"/>
                      </a:cubicBezTo>
                      <a:cubicBezTo>
                        <a:pt x="40138" y="55127"/>
                        <a:pt x="40037" y="55355"/>
                        <a:pt x="39860" y="55532"/>
                      </a:cubicBezTo>
                      <a:cubicBezTo>
                        <a:pt x="39202" y="56215"/>
                        <a:pt x="38392" y="56645"/>
                        <a:pt x="37557" y="57000"/>
                      </a:cubicBezTo>
                      <a:cubicBezTo>
                        <a:pt x="35648" y="57727"/>
                        <a:pt x="33657" y="57944"/>
                        <a:pt x="31658" y="57944"/>
                      </a:cubicBezTo>
                      <a:cubicBezTo>
                        <a:pt x="31431" y="57944"/>
                        <a:pt x="31204" y="57941"/>
                        <a:pt x="30977" y="57936"/>
                      </a:cubicBezTo>
                      <a:cubicBezTo>
                        <a:pt x="30673" y="57911"/>
                        <a:pt x="30597" y="57809"/>
                        <a:pt x="30496" y="57556"/>
                      </a:cubicBezTo>
                      <a:cubicBezTo>
                        <a:pt x="29914" y="55785"/>
                        <a:pt x="28902" y="54266"/>
                        <a:pt x="27611" y="52950"/>
                      </a:cubicBezTo>
                      <a:cubicBezTo>
                        <a:pt x="27508" y="52848"/>
                        <a:pt x="27406" y="52695"/>
                        <a:pt x="27209" y="52695"/>
                      </a:cubicBezTo>
                      <a:cubicBezTo>
                        <a:pt x="27163" y="52695"/>
                        <a:pt x="27112" y="52703"/>
                        <a:pt x="27054" y="52723"/>
                      </a:cubicBezTo>
                      <a:cubicBezTo>
                        <a:pt x="28370" y="54292"/>
                        <a:pt x="29661" y="55886"/>
                        <a:pt x="30218" y="57911"/>
                      </a:cubicBezTo>
                      <a:lnTo>
                        <a:pt x="29787" y="57911"/>
                      </a:lnTo>
                      <a:cubicBezTo>
                        <a:pt x="28775" y="57809"/>
                        <a:pt x="27738" y="57708"/>
                        <a:pt x="26700" y="57556"/>
                      </a:cubicBezTo>
                      <a:cubicBezTo>
                        <a:pt x="23663" y="57075"/>
                        <a:pt x="20727" y="56240"/>
                        <a:pt x="17868" y="55127"/>
                      </a:cubicBezTo>
                      <a:cubicBezTo>
                        <a:pt x="16096" y="54418"/>
                        <a:pt x="14400" y="53608"/>
                        <a:pt x="12755" y="52647"/>
                      </a:cubicBezTo>
                      <a:cubicBezTo>
                        <a:pt x="12693" y="52615"/>
                        <a:pt x="12640" y="52594"/>
                        <a:pt x="12591" y="52594"/>
                      </a:cubicBezTo>
                      <a:cubicBezTo>
                        <a:pt x="12560" y="52594"/>
                        <a:pt x="12531" y="52602"/>
                        <a:pt x="12502" y="52621"/>
                      </a:cubicBezTo>
                      <a:cubicBezTo>
                        <a:pt x="12401" y="52697"/>
                        <a:pt x="12401" y="52773"/>
                        <a:pt x="12426" y="52874"/>
                      </a:cubicBezTo>
                      <a:cubicBezTo>
                        <a:pt x="12426" y="52976"/>
                        <a:pt x="12502" y="53026"/>
                        <a:pt x="12528" y="53127"/>
                      </a:cubicBezTo>
                      <a:cubicBezTo>
                        <a:pt x="14578" y="58138"/>
                        <a:pt x="16678" y="63149"/>
                        <a:pt x="18728" y="68186"/>
                      </a:cubicBezTo>
                      <a:cubicBezTo>
                        <a:pt x="19234" y="69426"/>
                        <a:pt x="19766" y="70691"/>
                        <a:pt x="20272" y="71931"/>
                      </a:cubicBezTo>
                      <a:cubicBezTo>
                        <a:pt x="20325" y="72054"/>
                        <a:pt x="20365" y="72226"/>
                        <a:pt x="20478" y="72226"/>
                      </a:cubicBezTo>
                      <a:cubicBezTo>
                        <a:pt x="20528" y="72226"/>
                        <a:pt x="20592" y="72193"/>
                        <a:pt x="20677" y="72108"/>
                      </a:cubicBezTo>
                      <a:cubicBezTo>
                        <a:pt x="21816" y="70995"/>
                        <a:pt x="23132" y="70210"/>
                        <a:pt x="24574" y="69603"/>
                      </a:cubicBezTo>
                      <a:cubicBezTo>
                        <a:pt x="27687" y="68337"/>
                        <a:pt x="30749" y="67047"/>
                        <a:pt x="33457" y="65047"/>
                      </a:cubicBezTo>
                      <a:cubicBezTo>
                        <a:pt x="34976" y="63959"/>
                        <a:pt x="36570" y="62947"/>
                        <a:pt x="37861" y="61580"/>
                      </a:cubicBezTo>
                      <a:cubicBezTo>
                        <a:pt x="38746" y="60593"/>
                        <a:pt x="39455" y="59530"/>
                        <a:pt x="39860" y="58265"/>
                      </a:cubicBezTo>
                      <a:cubicBezTo>
                        <a:pt x="39987" y="57885"/>
                        <a:pt x="39885" y="57506"/>
                        <a:pt x="39987" y="57126"/>
                      </a:cubicBezTo>
                      <a:cubicBezTo>
                        <a:pt x="40391" y="55228"/>
                        <a:pt x="40974" y="53381"/>
                        <a:pt x="41606" y="51558"/>
                      </a:cubicBezTo>
                      <a:cubicBezTo>
                        <a:pt x="41935" y="50495"/>
                        <a:pt x="42517" y="49660"/>
                        <a:pt x="43504" y="49053"/>
                      </a:cubicBezTo>
                      <a:cubicBezTo>
                        <a:pt x="44668" y="48319"/>
                        <a:pt x="45858" y="47585"/>
                        <a:pt x="47073" y="46902"/>
                      </a:cubicBezTo>
                      <a:cubicBezTo>
                        <a:pt x="47756" y="46497"/>
                        <a:pt x="48490" y="46143"/>
                        <a:pt x="49224" y="45814"/>
                      </a:cubicBezTo>
                      <a:cubicBezTo>
                        <a:pt x="49274" y="46244"/>
                        <a:pt x="49274" y="46244"/>
                        <a:pt x="49629" y="46446"/>
                      </a:cubicBezTo>
                      <a:cubicBezTo>
                        <a:pt x="48212" y="48015"/>
                        <a:pt x="46440" y="49104"/>
                        <a:pt x="44846" y="50470"/>
                      </a:cubicBezTo>
                      <a:cubicBezTo>
                        <a:pt x="44929" y="50626"/>
                        <a:pt x="45008" y="50680"/>
                        <a:pt x="45084" y="50680"/>
                      </a:cubicBezTo>
                      <a:cubicBezTo>
                        <a:pt x="45194" y="50680"/>
                        <a:pt x="45298" y="50570"/>
                        <a:pt x="45402" y="50495"/>
                      </a:cubicBezTo>
                      <a:lnTo>
                        <a:pt x="47680" y="48699"/>
                      </a:lnTo>
                      <a:cubicBezTo>
                        <a:pt x="48465" y="48066"/>
                        <a:pt x="49249" y="47433"/>
                        <a:pt x="50135" y="46902"/>
                      </a:cubicBezTo>
                      <a:cubicBezTo>
                        <a:pt x="50158" y="47400"/>
                        <a:pt x="50241" y="47513"/>
                        <a:pt x="50676" y="47513"/>
                      </a:cubicBezTo>
                      <a:cubicBezTo>
                        <a:pt x="50727" y="47513"/>
                        <a:pt x="50783" y="47512"/>
                        <a:pt x="50844" y="47509"/>
                      </a:cubicBezTo>
                      <a:lnTo>
                        <a:pt x="50844" y="47509"/>
                      </a:lnTo>
                      <a:cubicBezTo>
                        <a:pt x="50717" y="47813"/>
                        <a:pt x="50489" y="48015"/>
                        <a:pt x="50261" y="48192"/>
                      </a:cubicBezTo>
                      <a:cubicBezTo>
                        <a:pt x="48996" y="49357"/>
                        <a:pt x="47604" y="50369"/>
                        <a:pt x="46364" y="51584"/>
                      </a:cubicBezTo>
                      <a:cubicBezTo>
                        <a:pt x="46238" y="51710"/>
                        <a:pt x="46060" y="51837"/>
                        <a:pt x="46086" y="52065"/>
                      </a:cubicBezTo>
                      <a:cubicBezTo>
                        <a:pt x="46146" y="52102"/>
                        <a:pt x="46196" y="52118"/>
                        <a:pt x="46238" y="52118"/>
                      </a:cubicBezTo>
                      <a:cubicBezTo>
                        <a:pt x="46338" y="52118"/>
                        <a:pt x="46402" y="52034"/>
                        <a:pt x="46491" y="51963"/>
                      </a:cubicBezTo>
                      <a:cubicBezTo>
                        <a:pt x="47250" y="51280"/>
                        <a:pt x="48009" y="50571"/>
                        <a:pt x="48819" y="49939"/>
                      </a:cubicBezTo>
                      <a:cubicBezTo>
                        <a:pt x="49350" y="49508"/>
                        <a:pt x="49857" y="49053"/>
                        <a:pt x="50388" y="48572"/>
                      </a:cubicBezTo>
                      <a:cubicBezTo>
                        <a:pt x="50489" y="48876"/>
                        <a:pt x="50717" y="48926"/>
                        <a:pt x="50970" y="48926"/>
                      </a:cubicBezTo>
                      <a:cubicBezTo>
                        <a:pt x="50742" y="49407"/>
                        <a:pt x="50464" y="49787"/>
                        <a:pt x="50135" y="50141"/>
                      </a:cubicBezTo>
                      <a:cubicBezTo>
                        <a:pt x="49097" y="51331"/>
                        <a:pt x="48085" y="52495"/>
                        <a:pt x="47047" y="53710"/>
                      </a:cubicBezTo>
                      <a:cubicBezTo>
                        <a:pt x="46845" y="53963"/>
                        <a:pt x="46820" y="54368"/>
                        <a:pt x="46997" y="54494"/>
                      </a:cubicBezTo>
                      <a:cubicBezTo>
                        <a:pt x="47073" y="54555"/>
                        <a:pt x="47145" y="54579"/>
                        <a:pt x="47212" y="54579"/>
                      </a:cubicBezTo>
                      <a:cubicBezTo>
                        <a:pt x="47369" y="54579"/>
                        <a:pt x="47506" y="54448"/>
                        <a:pt x="47629" y="54342"/>
                      </a:cubicBezTo>
                      <a:cubicBezTo>
                        <a:pt x="47705" y="54292"/>
                        <a:pt x="47731" y="54241"/>
                        <a:pt x="47807" y="54216"/>
                      </a:cubicBezTo>
                      <a:cubicBezTo>
                        <a:pt x="48389" y="53634"/>
                        <a:pt x="48945" y="53001"/>
                        <a:pt x="49603" y="52495"/>
                      </a:cubicBezTo>
                      <a:lnTo>
                        <a:pt x="49603" y="52495"/>
                      </a:lnTo>
                      <a:cubicBezTo>
                        <a:pt x="49983" y="52798"/>
                        <a:pt x="49654" y="53001"/>
                        <a:pt x="49426" y="53254"/>
                      </a:cubicBezTo>
                      <a:cubicBezTo>
                        <a:pt x="48161" y="54848"/>
                        <a:pt x="46870" y="56417"/>
                        <a:pt x="45580" y="58012"/>
                      </a:cubicBezTo>
                      <a:cubicBezTo>
                        <a:pt x="44188" y="59707"/>
                        <a:pt x="42720" y="61378"/>
                        <a:pt x="41378" y="63099"/>
                      </a:cubicBezTo>
                      <a:cubicBezTo>
                        <a:pt x="39911" y="64896"/>
                        <a:pt x="38468" y="66667"/>
                        <a:pt x="36950" y="68413"/>
                      </a:cubicBezTo>
                      <a:cubicBezTo>
                        <a:pt x="34723" y="70969"/>
                        <a:pt x="32344" y="73374"/>
                        <a:pt x="30041" y="75879"/>
                      </a:cubicBezTo>
                      <a:cubicBezTo>
                        <a:pt x="28396" y="77625"/>
                        <a:pt x="26725" y="79321"/>
                        <a:pt x="24878" y="80865"/>
                      </a:cubicBezTo>
                      <a:cubicBezTo>
                        <a:pt x="23840" y="81801"/>
                        <a:pt x="22777" y="82687"/>
                        <a:pt x="21537" y="83370"/>
                      </a:cubicBezTo>
                      <a:cubicBezTo>
                        <a:pt x="20742" y="83801"/>
                        <a:pt x="19925" y="84102"/>
                        <a:pt x="19079" y="84102"/>
                      </a:cubicBezTo>
                      <a:cubicBezTo>
                        <a:pt x="18633" y="84102"/>
                        <a:pt x="18179" y="84018"/>
                        <a:pt x="17716" y="83826"/>
                      </a:cubicBezTo>
                      <a:cubicBezTo>
                        <a:pt x="16830" y="83446"/>
                        <a:pt x="16121" y="82839"/>
                        <a:pt x="15514" y="82105"/>
                      </a:cubicBezTo>
                      <a:cubicBezTo>
                        <a:pt x="14755" y="81194"/>
                        <a:pt x="14173" y="80207"/>
                        <a:pt x="13565" y="79194"/>
                      </a:cubicBezTo>
                      <a:cubicBezTo>
                        <a:pt x="12350" y="77195"/>
                        <a:pt x="11186" y="75221"/>
                        <a:pt x="10073" y="73146"/>
                      </a:cubicBezTo>
                      <a:cubicBezTo>
                        <a:pt x="7896" y="69071"/>
                        <a:pt x="6074" y="64845"/>
                        <a:pt x="4252" y="60568"/>
                      </a:cubicBezTo>
                      <a:cubicBezTo>
                        <a:pt x="3189" y="58062"/>
                        <a:pt x="2151" y="55532"/>
                        <a:pt x="1417" y="52900"/>
                      </a:cubicBezTo>
                      <a:cubicBezTo>
                        <a:pt x="759" y="50495"/>
                        <a:pt x="304" y="48041"/>
                        <a:pt x="759" y="45535"/>
                      </a:cubicBezTo>
                      <a:cubicBezTo>
                        <a:pt x="1215" y="42903"/>
                        <a:pt x="2784" y="41056"/>
                        <a:pt x="5138" y="39866"/>
                      </a:cubicBezTo>
                      <a:cubicBezTo>
                        <a:pt x="6378" y="39284"/>
                        <a:pt x="7719" y="39183"/>
                        <a:pt x="9035" y="39082"/>
                      </a:cubicBezTo>
                      <a:cubicBezTo>
                        <a:pt x="10959" y="38930"/>
                        <a:pt x="12907" y="38677"/>
                        <a:pt x="14755" y="38196"/>
                      </a:cubicBezTo>
                      <a:cubicBezTo>
                        <a:pt x="17336" y="37563"/>
                        <a:pt x="19285" y="36146"/>
                        <a:pt x="20525" y="33767"/>
                      </a:cubicBezTo>
                      <a:cubicBezTo>
                        <a:pt x="21638" y="31641"/>
                        <a:pt x="22398" y="29414"/>
                        <a:pt x="23106" y="27162"/>
                      </a:cubicBezTo>
                      <a:cubicBezTo>
                        <a:pt x="23157" y="27010"/>
                        <a:pt x="23359" y="26706"/>
                        <a:pt x="23106" y="26630"/>
                      </a:cubicBezTo>
                      <a:cubicBezTo>
                        <a:pt x="23069" y="26618"/>
                        <a:pt x="23037" y="26612"/>
                        <a:pt x="23009" y="26612"/>
                      </a:cubicBezTo>
                      <a:cubicBezTo>
                        <a:pt x="22808" y="26612"/>
                        <a:pt x="22822" y="26905"/>
                        <a:pt x="22777" y="27061"/>
                      </a:cubicBezTo>
                      <a:cubicBezTo>
                        <a:pt x="22069" y="29212"/>
                        <a:pt x="21335" y="31338"/>
                        <a:pt x="20322" y="33337"/>
                      </a:cubicBezTo>
                      <a:cubicBezTo>
                        <a:pt x="19361" y="35286"/>
                        <a:pt x="17918" y="36779"/>
                        <a:pt x="15818" y="37513"/>
                      </a:cubicBezTo>
                      <a:cubicBezTo>
                        <a:pt x="14046" y="38145"/>
                        <a:pt x="12199" y="38398"/>
                        <a:pt x="10376" y="38601"/>
                      </a:cubicBezTo>
                      <a:cubicBezTo>
                        <a:pt x="9162" y="38727"/>
                        <a:pt x="7972" y="38778"/>
                        <a:pt x="6783" y="38980"/>
                      </a:cubicBezTo>
                      <a:cubicBezTo>
                        <a:pt x="4075" y="39487"/>
                        <a:pt x="2177" y="41106"/>
                        <a:pt x="1013" y="43511"/>
                      </a:cubicBezTo>
                      <a:cubicBezTo>
                        <a:pt x="0" y="45560"/>
                        <a:pt x="76" y="47788"/>
                        <a:pt x="405" y="49964"/>
                      </a:cubicBezTo>
                      <a:cubicBezTo>
                        <a:pt x="759" y="52318"/>
                        <a:pt x="1443" y="54595"/>
                        <a:pt x="2303" y="56772"/>
                      </a:cubicBezTo>
                      <a:cubicBezTo>
                        <a:pt x="3796" y="60568"/>
                        <a:pt x="5441" y="64288"/>
                        <a:pt x="7112" y="68008"/>
                      </a:cubicBezTo>
                      <a:cubicBezTo>
                        <a:pt x="8554" y="71121"/>
                        <a:pt x="10174" y="74158"/>
                        <a:pt x="11920" y="77144"/>
                      </a:cubicBezTo>
                      <a:cubicBezTo>
                        <a:pt x="12857" y="78764"/>
                        <a:pt x="13717" y="80434"/>
                        <a:pt x="14881" y="81928"/>
                      </a:cubicBezTo>
                      <a:cubicBezTo>
                        <a:pt x="15362" y="82510"/>
                        <a:pt x="15894" y="83066"/>
                        <a:pt x="16501" y="83522"/>
                      </a:cubicBezTo>
                      <a:cubicBezTo>
                        <a:pt x="17350" y="84166"/>
                        <a:pt x="18220" y="84449"/>
                        <a:pt x="19099" y="84449"/>
                      </a:cubicBezTo>
                      <a:cubicBezTo>
                        <a:pt x="19948" y="84449"/>
                        <a:pt x="20806" y="84185"/>
                        <a:pt x="21664" y="83724"/>
                      </a:cubicBezTo>
                      <a:cubicBezTo>
                        <a:pt x="23840" y="82510"/>
                        <a:pt x="25688" y="80839"/>
                        <a:pt x="27409" y="79093"/>
                      </a:cubicBezTo>
                      <a:cubicBezTo>
                        <a:pt x="30876" y="75727"/>
                        <a:pt x="34166" y="72134"/>
                        <a:pt x="37380" y="68515"/>
                      </a:cubicBezTo>
                      <a:cubicBezTo>
                        <a:pt x="39759" y="65883"/>
                        <a:pt x="41910" y="63023"/>
                        <a:pt x="44188" y="60340"/>
                      </a:cubicBezTo>
                      <a:cubicBezTo>
                        <a:pt x="44719" y="59733"/>
                        <a:pt x="45225" y="59100"/>
                        <a:pt x="45807" y="58417"/>
                      </a:cubicBezTo>
                      <a:cubicBezTo>
                        <a:pt x="45984" y="60441"/>
                        <a:pt x="46111" y="62390"/>
                        <a:pt x="46491" y="64339"/>
                      </a:cubicBezTo>
                      <a:cubicBezTo>
                        <a:pt x="46896" y="66490"/>
                        <a:pt x="47478" y="68590"/>
                        <a:pt x="48465" y="70590"/>
                      </a:cubicBezTo>
                      <a:cubicBezTo>
                        <a:pt x="49148" y="72007"/>
                        <a:pt x="50034" y="73272"/>
                        <a:pt x="51324" y="74209"/>
                      </a:cubicBezTo>
                      <a:cubicBezTo>
                        <a:pt x="51957" y="74650"/>
                        <a:pt x="52791" y="74917"/>
                        <a:pt x="53638" y="74917"/>
                      </a:cubicBezTo>
                      <a:cubicBezTo>
                        <a:pt x="54587" y="74917"/>
                        <a:pt x="55550" y="74581"/>
                        <a:pt x="56259" y="73779"/>
                      </a:cubicBezTo>
                      <a:cubicBezTo>
                        <a:pt x="57424" y="72513"/>
                        <a:pt x="57980" y="70995"/>
                        <a:pt x="58056" y="69324"/>
                      </a:cubicBezTo>
                      <a:cubicBezTo>
                        <a:pt x="58107" y="67882"/>
                        <a:pt x="57829" y="66439"/>
                        <a:pt x="57322" y="65098"/>
                      </a:cubicBezTo>
                      <a:cubicBezTo>
                        <a:pt x="56614" y="63149"/>
                        <a:pt x="55829" y="61251"/>
                        <a:pt x="55196" y="59303"/>
                      </a:cubicBezTo>
                      <a:cubicBezTo>
                        <a:pt x="54311" y="56443"/>
                        <a:pt x="53627" y="53583"/>
                        <a:pt x="53045" y="50622"/>
                      </a:cubicBezTo>
                      <a:cubicBezTo>
                        <a:pt x="52767" y="49078"/>
                        <a:pt x="52539" y="47534"/>
                        <a:pt x="52311" y="45940"/>
                      </a:cubicBezTo>
                      <a:cubicBezTo>
                        <a:pt x="52160" y="45004"/>
                        <a:pt x="52109" y="44017"/>
                        <a:pt x="51982" y="43030"/>
                      </a:cubicBezTo>
                      <a:cubicBezTo>
                        <a:pt x="51805" y="41764"/>
                        <a:pt x="51679" y="40550"/>
                        <a:pt x="51527" y="39284"/>
                      </a:cubicBezTo>
                      <a:cubicBezTo>
                        <a:pt x="51350" y="37842"/>
                        <a:pt x="51122" y="36450"/>
                        <a:pt x="50590" y="35134"/>
                      </a:cubicBezTo>
                      <a:cubicBezTo>
                        <a:pt x="50211" y="34223"/>
                        <a:pt x="49705" y="33362"/>
                        <a:pt x="48768" y="32881"/>
                      </a:cubicBezTo>
                      <a:cubicBezTo>
                        <a:pt x="47731" y="32350"/>
                        <a:pt x="46617" y="32071"/>
                        <a:pt x="45478" y="31970"/>
                      </a:cubicBezTo>
                      <a:cubicBezTo>
                        <a:pt x="45276" y="31970"/>
                        <a:pt x="45200" y="31869"/>
                        <a:pt x="45099" y="31692"/>
                      </a:cubicBezTo>
                      <a:cubicBezTo>
                        <a:pt x="44922" y="31236"/>
                        <a:pt x="44795" y="30755"/>
                        <a:pt x="44466" y="30376"/>
                      </a:cubicBezTo>
                      <a:cubicBezTo>
                        <a:pt x="44010" y="29819"/>
                        <a:pt x="43428" y="29338"/>
                        <a:pt x="42872" y="28832"/>
                      </a:cubicBezTo>
                      <a:cubicBezTo>
                        <a:pt x="42644" y="28655"/>
                        <a:pt x="42416" y="28503"/>
                        <a:pt x="42163" y="28427"/>
                      </a:cubicBezTo>
                      <a:cubicBezTo>
                        <a:pt x="41480" y="28199"/>
                        <a:pt x="40796" y="27921"/>
                        <a:pt x="40138" y="27592"/>
                      </a:cubicBezTo>
                      <a:cubicBezTo>
                        <a:pt x="39860" y="27491"/>
                        <a:pt x="39582" y="27440"/>
                        <a:pt x="39253" y="27415"/>
                      </a:cubicBezTo>
                      <a:cubicBezTo>
                        <a:pt x="39214" y="27413"/>
                        <a:pt x="39176" y="27412"/>
                        <a:pt x="39138" y="27412"/>
                      </a:cubicBezTo>
                      <a:cubicBezTo>
                        <a:pt x="38651" y="27412"/>
                        <a:pt x="38204" y="27560"/>
                        <a:pt x="37734" y="27794"/>
                      </a:cubicBezTo>
                      <a:cubicBezTo>
                        <a:pt x="39227" y="25264"/>
                        <a:pt x="39961" y="22530"/>
                        <a:pt x="40417" y="19721"/>
                      </a:cubicBezTo>
                      <a:cubicBezTo>
                        <a:pt x="42264" y="20835"/>
                        <a:pt x="44213" y="21392"/>
                        <a:pt x="46339" y="21442"/>
                      </a:cubicBezTo>
                      <a:cubicBezTo>
                        <a:pt x="46356" y="21442"/>
                        <a:pt x="46373" y="21443"/>
                        <a:pt x="46390" y="21443"/>
                      </a:cubicBezTo>
                      <a:cubicBezTo>
                        <a:pt x="48127" y="21443"/>
                        <a:pt x="51481" y="20192"/>
                        <a:pt x="51932" y="19190"/>
                      </a:cubicBezTo>
                      <a:cubicBezTo>
                        <a:pt x="51729" y="19190"/>
                        <a:pt x="51603" y="19342"/>
                        <a:pt x="51426" y="19443"/>
                      </a:cubicBezTo>
                      <a:cubicBezTo>
                        <a:pt x="49845" y="20431"/>
                        <a:pt x="48131" y="21057"/>
                        <a:pt x="46268" y="21057"/>
                      </a:cubicBezTo>
                      <a:cubicBezTo>
                        <a:pt x="45983" y="21057"/>
                        <a:pt x="45694" y="21042"/>
                        <a:pt x="45402" y="21012"/>
                      </a:cubicBezTo>
                      <a:cubicBezTo>
                        <a:pt x="43631" y="20835"/>
                        <a:pt x="41986" y="20253"/>
                        <a:pt x="40493" y="19291"/>
                      </a:cubicBezTo>
                      <a:cubicBezTo>
                        <a:pt x="38215" y="17798"/>
                        <a:pt x="36595" y="15748"/>
                        <a:pt x="35305" y="13369"/>
                      </a:cubicBezTo>
                      <a:cubicBezTo>
                        <a:pt x="34267" y="11471"/>
                        <a:pt x="33457" y="9472"/>
                        <a:pt x="32546" y="7523"/>
                      </a:cubicBezTo>
                      <a:cubicBezTo>
                        <a:pt x="31610" y="5498"/>
                        <a:pt x="30673" y="3499"/>
                        <a:pt x="29231" y="1753"/>
                      </a:cubicBezTo>
                      <a:cubicBezTo>
                        <a:pt x="28623" y="1019"/>
                        <a:pt x="27965" y="361"/>
                        <a:pt x="27004" y="82"/>
                      </a:cubicBezTo>
                      <a:cubicBezTo>
                        <a:pt x="26816" y="27"/>
                        <a:pt x="26632" y="0"/>
                        <a:pt x="264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32"/>
                <p:cNvSpPr/>
                <p:nvPr/>
              </p:nvSpPr>
              <p:spPr>
                <a:xfrm>
                  <a:off x="5287650" y="5819125"/>
                  <a:ext cx="1738025" cy="1849225"/>
                </a:xfrm>
                <a:custGeom>
                  <a:rect b="b" l="l" r="r" t="t"/>
                  <a:pathLst>
                    <a:path extrusionOk="0" h="73969" w="69521">
                      <a:moveTo>
                        <a:pt x="32929" y="1"/>
                      </a:moveTo>
                      <a:cubicBezTo>
                        <a:pt x="31799" y="1"/>
                        <a:pt x="30956" y="555"/>
                        <a:pt x="30218" y="1721"/>
                      </a:cubicBezTo>
                      <a:cubicBezTo>
                        <a:pt x="29560" y="2834"/>
                        <a:pt x="29408" y="3998"/>
                        <a:pt x="29712" y="5289"/>
                      </a:cubicBezTo>
                      <a:cubicBezTo>
                        <a:pt x="29616" y="5283"/>
                        <a:pt x="29522" y="5280"/>
                        <a:pt x="29429" y="5280"/>
                      </a:cubicBezTo>
                      <a:cubicBezTo>
                        <a:pt x="29129" y="5280"/>
                        <a:pt x="28843" y="5313"/>
                        <a:pt x="28573" y="5390"/>
                      </a:cubicBezTo>
                      <a:cubicBezTo>
                        <a:pt x="25511" y="6124"/>
                        <a:pt x="23233" y="7845"/>
                        <a:pt x="21866" y="10705"/>
                      </a:cubicBezTo>
                      <a:cubicBezTo>
                        <a:pt x="20626" y="13312"/>
                        <a:pt x="20373" y="16146"/>
                        <a:pt x="20095" y="19006"/>
                      </a:cubicBezTo>
                      <a:cubicBezTo>
                        <a:pt x="19968" y="20069"/>
                        <a:pt x="19918" y="21157"/>
                        <a:pt x="19740" y="22220"/>
                      </a:cubicBezTo>
                      <a:cubicBezTo>
                        <a:pt x="19437" y="24194"/>
                        <a:pt x="18956" y="26092"/>
                        <a:pt x="18348" y="27990"/>
                      </a:cubicBezTo>
                      <a:cubicBezTo>
                        <a:pt x="17311" y="31179"/>
                        <a:pt x="15691" y="34013"/>
                        <a:pt x="13388" y="36468"/>
                      </a:cubicBezTo>
                      <a:cubicBezTo>
                        <a:pt x="11996" y="37886"/>
                        <a:pt x="10351" y="38923"/>
                        <a:pt x="8681" y="39961"/>
                      </a:cubicBezTo>
                      <a:cubicBezTo>
                        <a:pt x="6555" y="41277"/>
                        <a:pt x="4556" y="42694"/>
                        <a:pt x="2911" y="44592"/>
                      </a:cubicBezTo>
                      <a:cubicBezTo>
                        <a:pt x="1595" y="46136"/>
                        <a:pt x="481" y="47857"/>
                        <a:pt x="228" y="49957"/>
                      </a:cubicBezTo>
                      <a:cubicBezTo>
                        <a:pt x="0" y="51779"/>
                        <a:pt x="329" y="53424"/>
                        <a:pt x="1493" y="54867"/>
                      </a:cubicBezTo>
                      <a:cubicBezTo>
                        <a:pt x="2278" y="55879"/>
                        <a:pt x="3265" y="56765"/>
                        <a:pt x="4050" y="57803"/>
                      </a:cubicBezTo>
                      <a:cubicBezTo>
                        <a:pt x="4783" y="58790"/>
                        <a:pt x="5138" y="59827"/>
                        <a:pt x="4910" y="61067"/>
                      </a:cubicBezTo>
                      <a:cubicBezTo>
                        <a:pt x="4682" y="62307"/>
                        <a:pt x="4201" y="63446"/>
                        <a:pt x="3771" y="64610"/>
                      </a:cubicBezTo>
                      <a:cubicBezTo>
                        <a:pt x="3290" y="65876"/>
                        <a:pt x="3012" y="67141"/>
                        <a:pt x="3164" y="68508"/>
                      </a:cubicBezTo>
                      <a:cubicBezTo>
                        <a:pt x="3392" y="70381"/>
                        <a:pt x="4303" y="71798"/>
                        <a:pt x="5821" y="72835"/>
                      </a:cubicBezTo>
                      <a:cubicBezTo>
                        <a:pt x="7093" y="73730"/>
                        <a:pt x="8521" y="73969"/>
                        <a:pt x="9983" y="73969"/>
                      </a:cubicBezTo>
                      <a:cubicBezTo>
                        <a:pt x="10382" y="73969"/>
                        <a:pt x="10784" y="73951"/>
                        <a:pt x="11186" y="73924"/>
                      </a:cubicBezTo>
                      <a:cubicBezTo>
                        <a:pt x="11490" y="73924"/>
                        <a:pt x="11870" y="73848"/>
                        <a:pt x="12021" y="73468"/>
                      </a:cubicBezTo>
                      <a:cubicBezTo>
                        <a:pt x="11965" y="73448"/>
                        <a:pt x="11913" y="73440"/>
                        <a:pt x="11864" y="73440"/>
                      </a:cubicBezTo>
                      <a:cubicBezTo>
                        <a:pt x="11688" y="73440"/>
                        <a:pt x="11561" y="73546"/>
                        <a:pt x="11463" y="73546"/>
                      </a:cubicBezTo>
                      <a:cubicBezTo>
                        <a:pt x="11455" y="73546"/>
                        <a:pt x="11447" y="73546"/>
                        <a:pt x="11439" y="73544"/>
                      </a:cubicBezTo>
                      <a:cubicBezTo>
                        <a:pt x="11126" y="73594"/>
                        <a:pt x="10818" y="73613"/>
                        <a:pt x="10514" y="73613"/>
                      </a:cubicBezTo>
                      <a:cubicBezTo>
                        <a:pt x="9884" y="73613"/>
                        <a:pt x="9270" y="73528"/>
                        <a:pt x="8656" y="73443"/>
                      </a:cubicBezTo>
                      <a:cubicBezTo>
                        <a:pt x="6682" y="73190"/>
                        <a:pt x="5188" y="72203"/>
                        <a:pt x="4252" y="70507"/>
                      </a:cubicBezTo>
                      <a:cubicBezTo>
                        <a:pt x="3290" y="68862"/>
                        <a:pt x="3366" y="67091"/>
                        <a:pt x="3974" y="65319"/>
                      </a:cubicBezTo>
                      <a:cubicBezTo>
                        <a:pt x="4404" y="64104"/>
                        <a:pt x="4910" y="62940"/>
                        <a:pt x="5239" y="61700"/>
                      </a:cubicBezTo>
                      <a:cubicBezTo>
                        <a:pt x="5543" y="60333"/>
                        <a:pt x="5517" y="59068"/>
                        <a:pt x="4632" y="57904"/>
                      </a:cubicBezTo>
                      <a:lnTo>
                        <a:pt x="3670" y="56664"/>
                      </a:lnTo>
                      <a:cubicBezTo>
                        <a:pt x="3037" y="55879"/>
                        <a:pt x="2253" y="55196"/>
                        <a:pt x="1645" y="54361"/>
                      </a:cubicBezTo>
                      <a:cubicBezTo>
                        <a:pt x="431" y="52665"/>
                        <a:pt x="355" y="50767"/>
                        <a:pt x="886" y="48793"/>
                      </a:cubicBezTo>
                      <a:cubicBezTo>
                        <a:pt x="1392" y="46895"/>
                        <a:pt x="2607" y="45402"/>
                        <a:pt x="3923" y="44061"/>
                      </a:cubicBezTo>
                      <a:cubicBezTo>
                        <a:pt x="5366" y="42593"/>
                        <a:pt x="7011" y="41454"/>
                        <a:pt x="8706" y="40391"/>
                      </a:cubicBezTo>
                      <a:cubicBezTo>
                        <a:pt x="10326" y="39404"/>
                        <a:pt x="11946" y="38417"/>
                        <a:pt x="13287" y="37101"/>
                      </a:cubicBezTo>
                      <a:cubicBezTo>
                        <a:pt x="15311" y="35127"/>
                        <a:pt x="16881" y="32799"/>
                        <a:pt x="17944" y="30192"/>
                      </a:cubicBezTo>
                      <a:cubicBezTo>
                        <a:pt x="19437" y="26624"/>
                        <a:pt x="20221" y="22878"/>
                        <a:pt x="20500" y="19031"/>
                      </a:cubicBezTo>
                      <a:cubicBezTo>
                        <a:pt x="20601" y="17412"/>
                        <a:pt x="20803" y="15792"/>
                        <a:pt x="21132" y="14223"/>
                      </a:cubicBezTo>
                      <a:cubicBezTo>
                        <a:pt x="21563" y="12249"/>
                        <a:pt x="22195" y="10401"/>
                        <a:pt x="23511" y="8832"/>
                      </a:cubicBezTo>
                      <a:cubicBezTo>
                        <a:pt x="24928" y="7187"/>
                        <a:pt x="26675" y="6124"/>
                        <a:pt x="28826" y="5719"/>
                      </a:cubicBezTo>
                      <a:cubicBezTo>
                        <a:pt x="29180" y="5643"/>
                        <a:pt x="29560" y="5669"/>
                        <a:pt x="29914" y="5643"/>
                      </a:cubicBezTo>
                      <a:cubicBezTo>
                        <a:pt x="30041" y="5618"/>
                        <a:pt x="30294" y="5542"/>
                        <a:pt x="30167" y="5390"/>
                      </a:cubicBezTo>
                      <a:cubicBezTo>
                        <a:pt x="29990" y="5239"/>
                        <a:pt x="30066" y="5036"/>
                        <a:pt x="30041" y="4884"/>
                      </a:cubicBezTo>
                      <a:cubicBezTo>
                        <a:pt x="29813" y="3644"/>
                        <a:pt x="30091" y="2556"/>
                        <a:pt x="30825" y="1493"/>
                      </a:cubicBezTo>
                      <a:cubicBezTo>
                        <a:pt x="31397" y="685"/>
                        <a:pt x="32106" y="353"/>
                        <a:pt x="32954" y="353"/>
                      </a:cubicBezTo>
                      <a:cubicBezTo>
                        <a:pt x="33195" y="353"/>
                        <a:pt x="33447" y="380"/>
                        <a:pt x="33710" y="430"/>
                      </a:cubicBezTo>
                      <a:cubicBezTo>
                        <a:pt x="35052" y="708"/>
                        <a:pt x="36292" y="1215"/>
                        <a:pt x="37506" y="1923"/>
                      </a:cubicBezTo>
                      <a:cubicBezTo>
                        <a:pt x="39556" y="3113"/>
                        <a:pt x="41429" y="4606"/>
                        <a:pt x="43378" y="5922"/>
                      </a:cubicBezTo>
                      <a:cubicBezTo>
                        <a:pt x="45124" y="7137"/>
                        <a:pt x="46896" y="8301"/>
                        <a:pt x="48895" y="9136"/>
                      </a:cubicBezTo>
                      <a:cubicBezTo>
                        <a:pt x="51249" y="10098"/>
                        <a:pt x="53779" y="10528"/>
                        <a:pt x="56285" y="10958"/>
                      </a:cubicBezTo>
                      <a:cubicBezTo>
                        <a:pt x="59195" y="11464"/>
                        <a:pt x="61751" y="12628"/>
                        <a:pt x="63776" y="14855"/>
                      </a:cubicBezTo>
                      <a:cubicBezTo>
                        <a:pt x="64535" y="15716"/>
                        <a:pt x="65294" y="16602"/>
                        <a:pt x="65801" y="17639"/>
                      </a:cubicBezTo>
                      <a:cubicBezTo>
                        <a:pt x="66610" y="19259"/>
                        <a:pt x="66484" y="20955"/>
                        <a:pt x="66104" y="22625"/>
                      </a:cubicBezTo>
                      <a:cubicBezTo>
                        <a:pt x="65623" y="24827"/>
                        <a:pt x="64738" y="26851"/>
                        <a:pt x="63751" y="28800"/>
                      </a:cubicBezTo>
                      <a:cubicBezTo>
                        <a:pt x="63194" y="29939"/>
                        <a:pt x="62865" y="31103"/>
                        <a:pt x="62991" y="32419"/>
                      </a:cubicBezTo>
                      <a:cubicBezTo>
                        <a:pt x="63118" y="33710"/>
                        <a:pt x="63700" y="34747"/>
                        <a:pt x="64662" y="35583"/>
                      </a:cubicBezTo>
                      <a:cubicBezTo>
                        <a:pt x="65522" y="36291"/>
                        <a:pt x="66433" y="36924"/>
                        <a:pt x="67370" y="37531"/>
                      </a:cubicBezTo>
                      <a:cubicBezTo>
                        <a:pt x="68458" y="38265"/>
                        <a:pt x="69015" y="39277"/>
                        <a:pt x="69015" y="40593"/>
                      </a:cubicBezTo>
                      <a:cubicBezTo>
                        <a:pt x="69015" y="41960"/>
                        <a:pt x="68508" y="43099"/>
                        <a:pt x="67825" y="44212"/>
                      </a:cubicBezTo>
                      <a:cubicBezTo>
                        <a:pt x="67066" y="45453"/>
                        <a:pt x="66003" y="46237"/>
                        <a:pt x="64586" y="46591"/>
                      </a:cubicBezTo>
                      <a:cubicBezTo>
                        <a:pt x="63725" y="46794"/>
                        <a:pt x="62865" y="46895"/>
                        <a:pt x="61979" y="46895"/>
                      </a:cubicBezTo>
                      <a:cubicBezTo>
                        <a:pt x="61928" y="46895"/>
                        <a:pt x="61874" y="46887"/>
                        <a:pt x="61820" y="46887"/>
                      </a:cubicBezTo>
                      <a:cubicBezTo>
                        <a:pt x="61739" y="46887"/>
                        <a:pt x="61660" y="46905"/>
                        <a:pt x="61599" y="46996"/>
                      </a:cubicBezTo>
                      <a:cubicBezTo>
                        <a:pt x="61625" y="47173"/>
                        <a:pt x="61802" y="47224"/>
                        <a:pt x="61954" y="47224"/>
                      </a:cubicBezTo>
                      <a:cubicBezTo>
                        <a:pt x="62169" y="47249"/>
                        <a:pt x="62397" y="47262"/>
                        <a:pt x="62628" y="47262"/>
                      </a:cubicBezTo>
                      <a:cubicBezTo>
                        <a:pt x="62858" y="47262"/>
                        <a:pt x="63093" y="47249"/>
                        <a:pt x="63320" y="47224"/>
                      </a:cubicBezTo>
                      <a:cubicBezTo>
                        <a:pt x="64282" y="47098"/>
                        <a:pt x="65244" y="46895"/>
                        <a:pt x="66104" y="46414"/>
                      </a:cubicBezTo>
                      <a:cubicBezTo>
                        <a:pt x="67547" y="45630"/>
                        <a:pt x="68382" y="44364"/>
                        <a:pt x="68939" y="42871"/>
                      </a:cubicBezTo>
                      <a:cubicBezTo>
                        <a:pt x="69293" y="41985"/>
                        <a:pt x="69521" y="41074"/>
                        <a:pt x="69394" y="40138"/>
                      </a:cubicBezTo>
                      <a:cubicBezTo>
                        <a:pt x="69192" y="38695"/>
                        <a:pt x="68407" y="37759"/>
                        <a:pt x="67243" y="37025"/>
                      </a:cubicBezTo>
                      <a:cubicBezTo>
                        <a:pt x="66231" y="36418"/>
                        <a:pt x="65269" y="35734"/>
                        <a:pt x="64484" y="34849"/>
                      </a:cubicBezTo>
                      <a:cubicBezTo>
                        <a:pt x="63624" y="33887"/>
                        <a:pt x="63320" y="32849"/>
                        <a:pt x="63346" y="31660"/>
                      </a:cubicBezTo>
                      <a:cubicBezTo>
                        <a:pt x="63371" y="30723"/>
                        <a:pt x="63649" y="29838"/>
                        <a:pt x="64080" y="29028"/>
                      </a:cubicBezTo>
                      <a:cubicBezTo>
                        <a:pt x="65269" y="26548"/>
                        <a:pt x="66357" y="24067"/>
                        <a:pt x="66686" y="21309"/>
                      </a:cubicBezTo>
                      <a:cubicBezTo>
                        <a:pt x="66863" y="19968"/>
                        <a:pt x="66762" y="18677"/>
                        <a:pt x="66104" y="17487"/>
                      </a:cubicBezTo>
                      <a:cubicBezTo>
                        <a:pt x="64333" y="14349"/>
                        <a:pt x="61802" y="12097"/>
                        <a:pt x="58284" y="11085"/>
                      </a:cubicBezTo>
                      <a:cubicBezTo>
                        <a:pt x="56538" y="10553"/>
                        <a:pt x="54741" y="10351"/>
                        <a:pt x="52969" y="9971"/>
                      </a:cubicBezTo>
                      <a:cubicBezTo>
                        <a:pt x="50565" y="9465"/>
                        <a:pt x="48288" y="8655"/>
                        <a:pt x="46187" y="7364"/>
                      </a:cubicBezTo>
                      <a:cubicBezTo>
                        <a:pt x="43960" y="5972"/>
                        <a:pt x="41834" y="4378"/>
                        <a:pt x="39658" y="2860"/>
                      </a:cubicBezTo>
                      <a:cubicBezTo>
                        <a:pt x="37937" y="1670"/>
                        <a:pt x="36114" y="658"/>
                        <a:pt x="34039" y="152"/>
                      </a:cubicBezTo>
                      <a:cubicBezTo>
                        <a:pt x="33639" y="52"/>
                        <a:pt x="33271" y="1"/>
                        <a:pt x="3292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32"/>
                <p:cNvSpPr/>
                <p:nvPr/>
              </p:nvSpPr>
              <p:spPr>
                <a:xfrm>
                  <a:off x="5884900" y="6285825"/>
                  <a:ext cx="182875" cy="420375"/>
                </a:xfrm>
                <a:custGeom>
                  <a:rect b="b" l="l" r="r" t="t"/>
                  <a:pathLst>
                    <a:path extrusionOk="0" h="16815" w="7315">
                      <a:moveTo>
                        <a:pt x="4784" y="8639"/>
                      </a:moveTo>
                      <a:cubicBezTo>
                        <a:pt x="5822" y="8639"/>
                        <a:pt x="6556" y="9348"/>
                        <a:pt x="6707" y="10335"/>
                      </a:cubicBezTo>
                      <a:cubicBezTo>
                        <a:pt x="7062" y="12562"/>
                        <a:pt x="5442" y="15143"/>
                        <a:pt x="3670" y="15978"/>
                      </a:cubicBezTo>
                      <a:cubicBezTo>
                        <a:pt x="3284" y="16182"/>
                        <a:pt x="2881" y="16336"/>
                        <a:pt x="2461" y="16336"/>
                      </a:cubicBezTo>
                      <a:cubicBezTo>
                        <a:pt x="2359" y="16336"/>
                        <a:pt x="2256" y="16327"/>
                        <a:pt x="2152" y="16307"/>
                      </a:cubicBezTo>
                      <a:cubicBezTo>
                        <a:pt x="1292" y="16155"/>
                        <a:pt x="709" y="15523"/>
                        <a:pt x="583" y="14637"/>
                      </a:cubicBezTo>
                      <a:cubicBezTo>
                        <a:pt x="330" y="12891"/>
                        <a:pt x="988" y="11473"/>
                        <a:pt x="2051" y="10157"/>
                      </a:cubicBezTo>
                      <a:cubicBezTo>
                        <a:pt x="2633" y="9474"/>
                        <a:pt x="3316" y="8968"/>
                        <a:pt x="4202" y="8715"/>
                      </a:cubicBezTo>
                      <a:cubicBezTo>
                        <a:pt x="4404" y="8690"/>
                        <a:pt x="4582" y="8690"/>
                        <a:pt x="4784" y="8639"/>
                      </a:cubicBezTo>
                      <a:close/>
                      <a:moveTo>
                        <a:pt x="2499" y="1"/>
                      </a:moveTo>
                      <a:cubicBezTo>
                        <a:pt x="1667" y="1"/>
                        <a:pt x="887" y="520"/>
                        <a:pt x="507" y="1477"/>
                      </a:cubicBezTo>
                      <a:cubicBezTo>
                        <a:pt x="279" y="2034"/>
                        <a:pt x="203" y="2641"/>
                        <a:pt x="229" y="3248"/>
                      </a:cubicBezTo>
                      <a:cubicBezTo>
                        <a:pt x="380" y="5551"/>
                        <a:pt x="1342" y="7424"/>
                        <a:pt x="3316" y="8690"/>
                      </a:cubicBezTo>
                      <a:cubicBezTo>
                        <a:pt x="3240" y="8715"/>
                        <a:pt x="3164" y="8765"/>
                        <a:pt x="3114" y="8892"/>
                      </a:cubicBezTo>
                      <a:cubicBezTo>
                        <a:pt x="1140" y="10284"/>
                        <a:pt x="1" y="12131"/>
                        <a:pt x="178" y="14586"/>
                      </a:cubicBezTo>
                      <a:cubicBezTo>
                        <a:pt x="280" y="15971"/>
                        <a:pt x="1201" y="16815"/>
                        <a:pt x="2414" y="16815"/>
                      </a:cubicBezTo>
                      <a:cubicBezTo>
                        <a:pt x="2708" y="16815"/>
                        <a:pt x="3020" y="16765"/>
                        <a:pt x="3341" y="16661"/>
                      </a:cubicBezTo>
                      <a:cubicBezTo>
                        <a:pt x="5417" y="15953"/>
                        <a:pt x="7315" y="13194"/>
                        <a:pt x="7112" y="10765"/>
                      </a:cubicBezTo>
                      <a:cubicBezTo>
                        <a:pt x="6986" y="9250"/>
                        <a:pt x="6143" y="8348"/>
                        <a:pt x="4859" y="8348"/>
                      </a:cubicBezTo>
                      <a:cubicBezTo>
                        <a:pt x="4598" y="8348"/>
                        <a:pt x="4320" y="8385"/>
                        <a:pt x="4025" y="8462"/>
                      </a:cubicBezTo>
                      <a:cubicBezTo>
                        <a:pt x="3966" y="8476"/>
                        <a:pt x="3908" y="8491"/>
                        <a:pt x="3854" y="8491"/>
                      </a:cubicBezTo>
                      <a:cubicBezTo>
                        <a:pt x="3815" y="8491"/>
                        <a:pt x="3778" y="8483"/>
                        <a:pt x="3746" y="8462"/>
                      </a:cubicBezTo>
                      <a:cubicBezTo>
                        <a:pt x="3392" y="8259"/>
                        <a:pt x="3012" y="8107"/>
                        <a:pt x="2709" y="7829"/>
                      </a:cubicBezTo>
                      <a:cubicBezTo>
                        <a:pt x="1671" y="6867"/>
                        <a:pt x="1038" y="5678"/>
                        <a:pt x="735" y="4311"/>
                      </a:cubicBezTo>
                      <a:cubicBezTo>
                        <a:pt x="482" y="3324"/>
                        <a:pt x="532" y="2363"/>
                        <a:pt x="963" y="1426"/>
                      </a:cubicBezTo>
                      <a:cubicBezTo>
                        <a:pt x="1270" y="756"/>
                        <a:pt x="1824" y="384"/>
                        <a:pt x="2467" y="384"/>
                      </a:cubicBezTo>
                      <a:cubicBezTo>
                        <a:pt x="2722" y="384"/>
                        <a:pt x="2992" y="443"/>
                        <a:pt x="3266" y="566"/>
                      </a:cubicBezTo>
                      <a:cubicBezTo>
                        <a:pt x="3822" y="869"/>
                        <a:pt x="4202" y="1300"/>
                        <a:pt x="4430" y="1907"/>
                      </a:cubicBezTo>
                      <a:cubicBezTo>
                        <a:pt x="4494" y="2036"/>
                        <a:pt x="4504" y="2202"/>
                        <a:pt x="4630" y="2202"/>
                      </a:cubicBezTo>
                      <a:cubicBezTo>
                        <a:pt x="4652" y="2202"/>
                        <a:pt x="4678" y="2197"/>
                        <a:pt x="4708" y="2185"/>
                      </a:cubicBezTo>
                      <a:cubicBezTo>
                        <a:pt x="4911" y="2135"/>
                        <a:pt x="4809" y="1932"/>
                        <a:pt x="4784" y="1780"/>
                      </a:cubicBezTo>
                      <a:cubicBezTo>
                        <a:pt x="4683" y="1350"/>
                        <a:pt x="4430" y="1021"/>
                        <a:pt x="4126" y="718"/>
                      </a:cubicBezTo>
                      <a:cubicBezTo>
                        <a:pt x="3630" y="232"/>
                        <a:pt x="3053" y="1"/>
                        <a:pt x="249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32"/>
                <p:cNvSpPr/>
                <p:nvPr/>
              </p:nvSpPr>
              <p:spPr>
                <a:xfrm>
                  <a:off x="6298050" y="6489125"/>
                  <a:ext cx="120250" cy="101950"/>
                </a:xfrm>
                <a:custGeom>
                  <a:rect b="b" l="l" r="r" t="t"/>
                  <a:pathLst>
                    <a:path extrusionOk="0" h="4078" w="4810">
                      <a:moveTo>
                        <a:pt x="1570" y="1646"/>
                      </a:moveTo>
                      <a:lnTo>
                        <a:pt x="1570" y="1646"/>
                      </a:lnTo>
                      <a:cubicBezTo>
                        <a:pt x="2203" y="1722"/>
                        <a:pt x="2861" y="1722"/>
                        <a:pt x="3443" y="2101"/>
                      </a:cubicBezTo>
                      <a:cubicBezTo>
                        <a:pt x="3274" y="2156"/>
                        <a:pt x="3112" y="2180"/>
                        <a:pt x="2955" y="2180"/>
                      </a:cubicBezTo>
                      <a:cubicBezTo>
                        <a:pt x="2456" y="2180"/>
                        <a:pt x="2013" y="1935"/>
                        <a:pt x="1570" y="1646"/>
                      </a:cubicBezTo>
                      <a:close/>
                      <a:moveTo>
                        <a:pt x="3038" y="1"/>
                      </a:moveTo>
                      <a:cubicBezTo>
                        <a:pt x="2076" y="127"/>
                        <a:pt x="1064" y="558"/>
                        <a:pt x="153" y="1114"/>
                      </a:cubicBezTo>
                      <a:cubicBezTo>
                        <a:pt x="26" y="1216"/>
                        <a:pt x="1" y="1317"/>
                        <a:pt x="26" y="1443"/>
                      </a:cubicBezTo>
                      <a:cubicBezTo>
                        <a:pt x="304" y="2709"/>
                        <a:pt x="912" y="3670"/>
                        <a:pt x="2279" y="4025"/>
                      </a:cubicBezTo>
                      <a:cubicBezTo>
                        <a:pt x="2411" y="4061"/>
                        <a:pt x="2543" y="4078"/>
                        <a:pt x="2671" y="4078"/>
                      </a:cubicBezTo>
                      <a:cubicBezTo>
                        <a:pt x="3448" y="4078"/>
                        <a:pt x="4101" y="3451"/>
                        <a:pt x="4101" y="2582"/>
                      </a:cubicBezTo>
                      <a:cubicBezTo>
                        <a:pt x="4101" y="2278"/>
                        <a:pt x="4126" y="2025"/>
                        <a:pt x="4303" y="1772"/>
                      </a:cubicBezTo>
                      <a:cubicBezTo>
                        <a:pt x="4809" y="887"/>
                        <a:pt x="4253" y="1"/>
                        <a:pt x="3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32"/>
                <p:cNvSpPr/>
                <p:nvPr/>
              </p:nvSpPr>
              <p:spPr>
                <a:xfrm>
                  <a:off x="6174675" y="6240875"/>
                  <a:ext cx="139225" cy="90225"/>
                </a:xfrm>
                <a:custGeom>
                  <a:rect b="b" l="l" r="r" t="t"/>
                  <a:pathLst>
                    <a:path extrusionOk="0" h="3609" w="5569">
                      <a:moveTo>
                        <a:pt x="2705" y="1"/>
                      </a:moveTo>
                      <a:cubicBezTo>
                        <a:pt x="2666" y="1"/>
                        <a:pt x="2626" y="17"/>
                        <a:pt x="2582" y="61"/>
                      </a:cubicBezTo>
                      <a:cubicBezTo>
                        <a:pt x="2456" y="187"/>
                        <a:pt x="2557" y="288"/>
                        <a:pt x="2658" y="364"/>
                      </a:cubicBezTo>
                      <a:cubicBezTo>
                        <a:pt x="2861" y="542"/>
                        <a:pt x="2987" y="795"/>
                        <a:pt x="3114" y="1048"/>
                      </a:cubicBezTo>
                      <a:cubicBezTo>
                        <a:pt x="1595" y="1200"/>
                        <a:pt x="203" y="1807"/>
                        <a:pt x="1" y="2465"/>
                      </a:cubicBezTo>
                      <a:cubicBezTo>
                        <a:pt x="720" y="2163"/>
                        <a:pt x="1397" y="1798"/>
                        <a:pt x="2149" y="1798"/>
                      </a:cubicBezTo>
                      <a:cubicBezTo>
                        <a:pt x="2217" y="1798"/>
                        <a:pt x="2285" y="1801"/>
                        <a:pt x="2354" y="1807"/>
                      </a:cubicBezTo>
                      <a:cubicBezTo>
                        <a:pt x="2177" y="2161"/>
                        <a:pt x="2076" y="2490"/>
                        <a:pt x="2101" y="2845"/>
                      </a:cubicBezTo>
                      <a:cubicBezTo>
                        <a:pt x="2101" y="3174"/>
                        <a:pt x="2228" y="3427"/>
                        <a:pt x="2532" y="3553"/>
                      </a:cubicBezTo>
                      <a:cubicBezTo>
                        <a:pt x="2614" y="3591"/>
                        <a:pt x="2697" y="3608"/>
                        <a:pt x="2779" y="3608"/>
                      </a:cubicBezTo>
                      <a:cubicBezTo>
                        <a:pt x="2971" y="3608"/>
                        <a:pt x="3156" y="3511"/>
                        <a:pt x="3316" y="3351"/>
                      </a:cubicBezTo>
                      <a:cubicBezTo>
                        <a:pt x="3569" y="3123"/>
                        <a:pt x="3670" y="2845"/>
                        <a:pt x="3797" y="2566"/>
                      </a:cubicBezTo>
                      <a:cubicBezTo>
                        <a:pt x="3955" y="2733"/>
                        <a:pt x="4184" y="2812"/>
                        <a:pt x="4430" y="2812"/>
                      </a:cubicBezTo>
                      <a:cubicBezTo>
                        <a:pt x="4854" y="2812"/>
                        <a:pt x="5328" y="2578"/>
                        <a:pt x="5568" y="2161"/>
                      </a:cubicBezTo>
                      <a:cubicBezTo>
                        <a:pt x="5446" y="2074"/>
                        <a:pt x="5348" y="2047"/>
                        <a:pt x="5257" y="2047"/>
                      </a:cubicBezTo>
                      <a:cubicBezTo>
                        <a:pt x="5216" y="2047"/>
                        <a:pt x="5177" y="2052"/>
                        <a:pt x="5138" y="2060"/>
                      </a:cubicBezTo>
                      <a:cubicBezTo>
                        <a:pt x="5023" y="2083"/>
                        <a:pt x="4912" y="2096"/>
                        <a:pt x="4805" y="2096"/>
                      </a:cubicBezTo>
                      <a:cubicBezTo>
                        <a:pt x="4442" y="2096"/>
                        <a:pt x="4127" y="1951"/>
                        <a:pt x="3873" y="1579"/>
                      </a:cubicBezTo>
                      <a:cubicBezTo>
                        <a:pt x="3721" y="1326"/>
                        <a:pt x="3544" y="1098"/>
                        <a:pt x="3443" y="820"/>
                      </a:cubicBezTo>
                      <a:cubicBezTo>
                        <a:pt x="3341" y="542"/>
                        <a:pt x="3139" y="288"/>
                        <a:pt x="2911" y="111"/>
                      </a:cubicBezTo>
                      <a:cubicBezTo>
                        <a:pt x="2845" y="61"/>
                        <a:pt x="2778" y="1"/>
                        <a:pt x="27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32"/>
                <p:cNvSpPr/>
                <p:nvPr/>
              </p:nvSpPr>
              <p:spPr>
                <a:xfrm>
                  <a:off x="6527100" y="6332550"/>
                  <a:ext cx="282200" cy="86550"/>
                </a:xfrm>
                <a:custGeom>
                  <a:rect b="b" l="l" r="r" t="t"/>
                  <a:pathLst>
                    <a:path extrusionOk="0" h="3462" w="11288">
                      <a:moveTo>
                        <a:pt x="231" y="1"/>
                      </a:moveTo>
                      <a:cubicBezTo>
                        <a:pt x="200" y="1"/>
                        <a:pt x="166" y="12"/>
                        <a:pt x="127" y="38"/>
                      </a:cubicBezTo>
                      <a:cubicBezTo>
                        <a:pt x="0" y="139"/>
                        <a:pt x="76" y="266"/>
                        <a:pt x="127" y="367"/>
                      </a:cubicBezTo>
                      <a:cubicBezTo>
                        <a:pt x="228" y="519"/>
                        <a:pt x="329" y="620"/>
                        <a:pt x="405" y="747"/>
                      </a:cubicBezTo>
                      <a:cubicBezTo>
                        <a:pt x="785" y="1126"/>
                        <a:pt x="1240" y="1455"/>
                        <a:pt x="1645" y="1810"/>
                      </a:cubicBezTo>
                      <a:cubicBezTo>
                        <a:pt x="2945" y="2844"/>
                        <a:pt x="4624" y="3462"/>
                        <a:pt x="6297" y="3462"/>
                      </a:cubicBezTo>
                      <a:cubicBezTo>
                        <a:pt x="7653" y="3462"/>
                        <a:pt x="9005" y="3056"/>
                        <a:pt x="10149" y="2139"/>
                      </a:cubicBezTo>
                      <a:cubicBezTo>
                        <a:pt x="10629" y="1759"/>
                        <a:pt x="11136" y="1379"/>
                        <a:pt x="11287" y="671"/>
                      </a:cubicBezTo>
                      <a:cubicBezTo>
                        <a:pt x="11269" y="668"/>
                        <a:pt x="11252" y="667"/>
                        <a:pt x="11236" y="667"/>
                      </a:cubicBezTo>
                      <a:cubicBezTo>
                        <a:pt x="11076" y="667"/>
                        <a:pt x="11030" y="774"/>
                        <a:pt x="10984" y="797"/>
                      </a:cubicBezTo>
                      <a:cubicBezTo>
                        <a:pt x="10857" y="1000"/>
                        <a:pt x="10705" y="1177"/>
                        <a:pt x="10528" y="1329"/>
                      </a:cubicBezTo>
                      <a:cubicBezTo>
                        <a:pt x="9242" y="2483"/>
                        <a:pt x="7826" y="3047"/>
                        <a:pt x="6309" y="3047"/>
                      </a:cubicBezTo>
                      <a:cubicBezTo>
                        <a:pt x="5499" y="3047"/>
                        <a:pt x="4660" y="2886"/>
                        <a:pt x="3796" y="2569"/>
                      </a:cubicBezTo>
                      <a:cubicBezTo>
                        <a:pt x="2480" y="2088"/>
                        <a:pt x="1392" y="1227"/>
                        <a:pt x="456" y="165"/>
                      </a:cubicBezTo>
                      <a:cubicBezTo>
                        <a:pt x="381" y="90"/>
                        <a:pt x="320" y="1"/>
                        <a:pt x="23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32"/>
                <p:cNvSpPr/>
                <p:nvPr/>
              </p:nvSpPr>
              <p:spPr>
                <a:xfrm>
                  <a:off x="5649550" y="6441675"/>
                  <a:ext cx="158200" cy="290425"/>
                </a:xfrm>
                <a:custGeom>
                  <a:rect b="b" l="l" r="r" t="t"/>
                  <a:pathLst>
                    <a:path extrusionOk="0" h="11617" w="6328">
                      <a:moveTo>
                        <a:pt x="6024" y="1"/>
                      </a:moveTo>
                      <a:cubicBezTo>
                        <a:pt x="5113" y="4430"/>
                        <a:pt x="2810" y="8150"/>
                        <a:pt x="0" y="11617"/>
                      </a:cubicBezTo>
                      <a:cubicBezTo>
                        <a:pt x="203" y="11617"/>
                        <a:pt x="304" y="11516"/>
                        <a:pt x="380" y="11465"/>
                      </a:cubicBezTo>
                      <a:cubicBezTo>
                        <a:pt x="785" y="11085"/>
                        <a:pt x="1139" y="10706"/>
                        <a:pt x="1468" y="10250"/>
                      </a:cubicBezTo>
                      <a:cubicBezTo>
                        <a:pt x="2911" y="8453"/>
                        <a:pt x="4050" y="6454"/>
                        <a:pt x="5011" y="4379"/>
                      </a:cubicBezTo>
                      <a:cubicBezTo>
                        <a:pt x="5619" y="3114"/>
                        <a:pt x="6024" y="1823"/>
                        <a:pt x="6251" y="431"/>
                      </a:cubicBezTo>
                      <a:cubicBezTo>
                        <a:pt x="6277" y="254"/>
                        <a:pt x="6327" y="127"/>
                        <a:pt x="60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32"/>
                <p:cNvSpPr/>
                <p:nvPr/>
              </p:nvSpPr>
              <p:spPr>
                <a:xfrm>
                  <a:off x="5426200" y="7643800"/>
                  <a:ext cx="210725" cy="69950"/>
                </a:xfrm>
                <a:custGeom>
                  <a:rect b="b" l="l" r="r" t="t"/>
                  <a:pathLst>
                    <a:path extrusionOk="0" h="2798" w="8429">
                      <a:moveTo>
                        <a:pt x="8251" y="0"/>
                      </a:moveTo>
                      <a:lnTo>
                        <a:pt x="8251" y="0"/>
                      </a:lnTo>
                      <a:cubicBezTo>
                        <a:pt x="8099" y="228"/>
                        <a:pt x="7973" y="456"/>
                        <a:pt x="7821" y="608"/>
                      </a:cubicBezTo>
                      <a:cubicBezTo>
                        <a:pt x="6834" y="1696"/>
                        <a:pt x="5644" y="2379"/>
                        <a:pt x="4126" y="2405"/>
                      </a:cubicBezTo>
                      <a:cubicBezTo>
                        <a:pt x="4014" y="2410"/>
                        <a:pt x="3903" y="2413"/>
                        <a:pt x="3793" y="2413"/>
                      </a:cubicBezTo>
                      <a:cubicBezTo>
                        <a:pt x="2852" y="2413"/>
                        <a:pt x="1963" y="2209"/>
                        <a:pt x="1215" y="1620"/>
                      </a:cubicBezTo>
                      <a:cubicBezTo>
                        <a:pt x="886" y="1367"/>
                        <a:pt x="608" y="1013"/>
                        <a:pt x="380" y="684"/>
                      </a:cubicBezTo>
                      <a:cubicBezTo>
                        <a:pt x="344" y="592"/>
                        <a:pt x="294" y="527"/>
                        <a:pt x="221" y="527"/>
                      </a:cubicBezTo>
                      <a:cubicBezTo>
                        <a:pt x="193" y="527"/>
                        <a:pt x="162" y="536"/>
                        <a:pt x="127" y="557"/>
                      </a:cubicBezTo>
                      <a:cubicBezTo>
                        <a:pt x="1" y="608"/>
                        <a:pt x="26" y="734"/>
                        <a:pt x="77" y="835"/>
                      </a:cubicBezTo>
                      <a:cubicBezTo>
                        <a:pt x="102" y="886"/>
                        <a:pt x="127" y="937"/>
                        <a:pt x="153" y="987"/>
                      </a:cubicBezTo>
                      <a:cubicBezTo>
                        <a:pt x="659" y="1721"/>
                        <a:pt x="1342" y="2278"/>
                        <a:pt x="2228" y="2531"/>
                      </a:cubicBezTo>
                      <a:cubicBezTo>
                        <a:pt x="2824" y="2697"/>
                        <a:pt x="3421" y="2797"/>
                        <a:pt x="4017" y="2797"/>
                      </a:cubicBezTo>
                      <a:cubicBezTo>
                        <a:pt x="4332" y="2797"/>
                        <a:pt x="4646" y="2769"/>
                        <a:pt x="4961" y="2708"/>
                      </a:cubicBezTo>
                      <a:cubicBezTo>
                        <a:pt x="6226" y="2455"/>
                        <a:pt x="7289" y="1772"/>
                        <a:pt x="8099" y="760"/>
                      </a:cubicBezTo>
                      <a:cubicBezTo>
                        <a:pt x="8251" y="582"/>
                        <a:pt x="8428" y="355"/>
                        <a:pt x="82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32"/>
                <p:cNvSpPr/>
                <p:nvPr/>
              </p:nvSpPr>
              <p:spPr>
                <a:xfrm>
                  <a:off x="5920975" y="6719600"/>
                  <a:ext cx="70250" cy="76400"/>
                </a:xfrm>
                <a:custGeom>
                  <a:rect b="b" l="l" r="r" t="t"/>
                  <a:pathLst>
                    <a:path extrusionOk="0" h="3056" w="2810">
                      <a:moveTo>
                        <a:pt x="1441" y="371"/>
                      </a:moveTo>
                      <a:cubicBezTo>
                        <a:pt x="1458" y="371"/>
                        <a:pt x="1476" y="372"/>
                        <a:pt x="1494" y="373"/>
                      </a:cubicBezTo>
                      <a:cubicBezTo>
                        <a:pt x="1823" y="399"/>
                        <a:pt x="2000" y="626"/>
                        <a:pt x="2101" y="905"/>
                      </a:cubicBezTo>
                      <a:cubicBezTo>
                        <a:pt x="2177" y="1082"/>
                        <a:pt x="2202" y="1259"/>
                        <a:pt x="2227" y="1386"/>
                      </a:cubicBezTo>
                      <a:cubicBezTo>
                        <a:pt x="2202" y="1791"/>
                        <a:pt x="2101" y="2120"/>
                        <a:pt x="1873" y="2423"/>
                      </a:cubicBezTo>
                      <a:cubicBezTo>
                        <a:pt x="1720" y="2611"/>
                        <a:pt x="1519" y="2707"/>
                        <a:pt x="1321" y="2707"/>
                      </a:cubicBezTo>
                      <a:cubicBezTo>
                        <a:pt x="1093" y="2707"/>
                        <a:pt x="870" y="2580"/>
                        <a:pt x="734" y="2322"/>
                      </a:cubicBezTo>
                      <a:cubicBezTo>
                        <a:pt x="481" y="1791"/>
                        <a:pt x="532" y="1284"/>
                        <a:pt x="836" y="778"/>
                      </a:cubicBezTo>
                      <a:cubicBezTo>
                        <a:pt x="978" y="541"/>
                        <a:pt x="1186" y="371"/>
                        <a:pt x="1441" y="371"/>
                      </a:cubicBezTo>
                      <a:close/>
                      <a:moveTo>
                        <a:pt x="1413" y="1"/>
                      </a:moveTo>
                      <a:cubicBezTo>
                        <a:pt x="1206" y="1"/>
                        <a:pt x="1005" y="72"/>
                        <a:pt x="836" y="222"/>
                      </a:cubicBezTo>
                      <a:cubicBezTo>
                        <a:pt x="127" y="778"/>
                        <a:pt x="0" y="1892"/>
                        <a:pt x="532" y="2626"/>
                      </a:cubicBezTo>
                      <a:cubicBezTo>
                        <a:pt x="734" y="2879"/>
                        <a:pt x="987" y="3031"/>
                        <a:pt x="1342" y="3056"/>
                      </a:cubicBezTo>
                      <a:cubicBezTo>
                        <a:pt x="1569" y="3056"/>
                        <a:pt x="1747" y="2980"/>
                        <a:pt x="1898" y="2879"/>
                      </a:cubicBezTo>
                      <a:cubicBezTo>
                        <a:pt x="2607" y="2373"/>
                        <a:pt x="2810" y="1158"/>
                        <a:pt x="2303" y="475"/>
                      </a:cubicBezTo>
                      <a:cubicBezTo>
                        <a:pt x="2058" y="168"/>
                        <a:pt x="1729" y="1"/>
                        <a:pt x="14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32"/>
                <p:cNvSpPr/>
                <p:nvPr/>
              </p:nvSpPr>
              <p:spPr>
                <a:xfrm>
                  <a:off x="5834300" y="6772700"/>
                  <a:ext cx="64750" cy="58100"/>
                </a:xfrm>
                <a:custGeom>
                  <a:rect b="b" l="l" r="r" t="t"/>
                  <a:pathLst>
                    <a:path extrusionOk="0" h="2324" w="2590">
                      <a:moveTo>
                        <a:pt x="1887" y="391"/>
                      </a:moveTo>
                      <a:cubicBezTo>
                        <a:pt x="2130" y="391"/>
                        <a:pt x="2218" y="540"/>
                        <a:pt x="2151" y="805"/>
                      </a:cubicBezTo>
                      <a:cubicBezTo>
                        <a:pt x="2025" y="1362"/>
                        <a:pt x="1342" y="1944"/>
                        <a:pt x="861" y="1944"/>
                      </a:cubicBezTo>
                      <a:cubicBezTo>
                        <a:pt x="826" y="1950"/>
                        <a:pt x="794" y="1952"/>
                        <a:pt x="765" y="1952"/>
                      </a:cubicBezTo>
                      <a:cubicBezTo>
                        <a:pt x="517" y="1952"/>
                        <a:pt x="464" y="1769"/>
                        <a:pt x="532" y="1565"/>
                      </a:cubicBezTo>
                      <a:cubicBezTo>
                        <a:pt x="633" y="1109"/>
                        <a:pt x="1291" y="476"/>
                        <a:pt x="1772" y="401"/>
                      </a:cubicBezTo>
                      <a:cubicBezTo>
                        <a:pt x="1814" y="394"/>
                        <a:pt x="1852" y="391"/>
                        <a:pt x="1887" y="391"/>
                      </a:cubicBezTo>
                      <a:close/>
                      <a:moveTo>
                        <a:pt x="1853" y="1"/>
                      </a:moveTo>
                      <a:cubicBezTo>
                        <a:pt x="1757" y="1"/>
                        <a:pt x="1653" y="16"/>
                        <a:pt x="1544" y="46"/>
                      </a:cubicBezTo>
                      <a:cubicBezTo>
                        <a:pt x="835" y="274"/>
                        <a:pt x="329" y="755"/>
                        <a:pt x="127" y="1514"/>
                      </a:cubicBezTo>
                      <a:cubicBezTo>
                        <a:pt x="0" y="1995"/>
                        <a:pt x="279" y="2324"/>
                        <a:pt x="785" y="2324"/>
                      </a:cubicBezTo>
                      <a:cubicBezTo>
                        <a:pt x="1519" y="2324"/>
                        <a:pt x="2379" y="1565"/>
                        <a:pt x="2506" y="881"/>
                      </a:cubicBezTo>
                      <a:cubicBezTo>
                        <a:pt x="2589" y="337"/>
                        <a:pt x="2310" y="1"/>
                        <a:pt x="185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32"/>
                <p:cNvSpPr/>
                <p:nvPr/>
              </p:nvSpPr>
              <p:spPr>
                <a:xfrm>
                  <a:off x="6072175" y="5943975"/>
                  <a:ext cx="55700" cy="107375"/>
                </a:xfrm>
                <a:custGeom>
                  <a:rect b="b" l="l" r="r" t="t"/>
                  <a:pathLst>
                    <a:path extrusionOk="0" h="4295" w="2228">
                      <a:moveTo>
                        <a:pt x="1720" y="1"/>
                      </a:moveTo>
                      <a:cubicBezTo>
                        <a:pt x="1648" y="1"/>
                        <a:pt x="1578" y="19"/>
                        <a:pt x="1519" y="42"/>
                      </a:cubicBezTo>
                      <a:cubicBezTo>
                        <a:pt x="1089" y="245"/>
                        <a:pt x="710" y="523"/>
                        <a:pt x="507" y="978"/>
                      </a:cubicBezTo>
                      <a:cubicBezTo>
                        <a:pt x="1" y="2067"/>
                        <a:pt x="760" y="3838"/>
                        <a:pt x="1899" y="4268"/>
                      </a:cubicBezTo>
                      <a:cubicBezTo>
                        <a:pt x="1954" y="4284"/>
                        <a:pt x="2004" y="4295"/>
                        <a:pt x="2047" y="4295"/>
                      </a:cubicBezTo>
                      <a:cubicBezTo>
                        <a:pt x="2145" y="4295"/>
                        <a:pt x="2211" y="4241"/>
                        <a:pt x="2228" y="4066"/>
                      </a:cubicBezTo>
                      <a:cubicBezTo>
                        <a:pt x="1823" y="3914"/>
                        <a:pt x="1469" y="3636"/>
                        <a:pt x="1216" y="3256"/>
                      </a:cubicBezTo>
                      <a:cubicBezTo>
                        <a:pt x="355" y="2117"/>
                        <a:pt x="634" y="903"/>
                        <a:pt x="1874" y="245"/>
                      </a:cubicBezTo>
                      <a:cubicBezTo>
                        <a:pt x="1950" y="219"/>
                        <a:pt x="1975" y="169"/>
                        <a:pt x="1975" y="93"/>
                      </a:cubicBezTo>
                      <a:cubicBezTo>
                        <a:pt x="1893" y="25"/>
                        <a:pt x="1805" y="1"/>
                        <a:pt x="17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32"/>
                <p:cNvSpPr/>
                <p:nvPr/>
              </p:nvSpPr>
              <p:spPr>
                <a:xfrm>
                  <a:off x="6734625" y="6342975"/>
                  <a:ext cx="55050" cy="49475"/>
                </a:xfrm>
                <a:custGeom>
                  <a:rect b="b" l="l" r="r" t="t"/>
                  <a:pathLst>
                    <a:path extrusionOk="0" h="1979" w="2202">
                      <a:moveTo>
                        <a:pt x="2101" y="1"/>
                      </a:moveTo>
                      <a:cubicBezTo>
                        <a:pt x="2025" y="1"/>
                        <a:pt x="1974" y="26"/>
                        <a:pt x="1949" y="127"/>
                      </a:cubicBezTo>
                      <a:cubicBezTo>
                        <a:pt x="1544" y="785"/>
                        <a:pt x="937" y="1241"/>
                        <a:pt x="253" y="1595"/>
                      </a:cubicBezTo>
                      <a:cubicBezTo>
                        <a:pt x="152" y="1646"/>
                        <a:pt x="0" y="1646"/>
                        <a:pt x="51" y="1848"/>
                      </a:cubicBezTo>
                      <a:cubicBezTo>
                        <a:pt x="87" y="1945"/>
                        <a:pt x="141" y="1978"/>
                        <a:pt x="201" y="1978"/>
                      </a:cubicBezTo>
                      <a:cubicBezTo>
                        <a:pt x="266" y="1978"/>
                        <a:pt x="339" y="1938"/>
                        <a:pt x="405" y="1899"/>
                      </a:cubicBezTo>
                      <a:cubicBezTo>
                        <a:pt x="1063" y="1646"/>
                        <a:pt x="1569" y="1165"/>
                        <a:pt x="1974" y="608"/>
                      </a:cubicBezTo>
                      <a:cubicBezTo>
                        <a:pt x="2075" y="406"/>
                        <a:pt x="2202" y="228"/>
                        <a:pt x="2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32"/>
                <p:cNvSpPr/>
                <p:nvPr/>
              </p:nvSpPr>
              <p:spPr>
                <a:xfrm>
                  <a:off x="5606525" y="7657725"/>
                  <a:ext cx="41150" cy="49850"/>
                </a:xfrm>
                <a:custGeom>
                  <a:rect b="b" l="l" r="r" t="t"/>
                  <a:pathLst>
                    <a:path extrusionOk="0" h="1994" w="1646">
                      <a:moveTo>
                        <a:pt x="1418" y="0"/>
                      </a:moveTo>
                      <a:cubicBezTo>
                        <a:pt x="1240" y="278"/>
                        <a:pt x="1089" y="557"/>
                        <a:pt x="911" y="810"/>
                      </a:cubicBezTo>
                      <a:cubicBezTo>
                        <a:pt x="734" y="1139"/>
                        <a:pt x="582" y="1468"/>
                        <a:pt x="228" y="1645"/>
                      </a:cubicBezTo>
                      <a:cubicBezTo>
                        <a:pt x="102" y="1696"/>
                        <a:pt x="0" y="1772"/>
                        <a:pt x="76" y="1898"/>
                      </a:cubicBezTo>
                      <a:cubicBezTo>
                        <a:pt x="102" y="1974"/>
                        <a:pt x="152" y="1993"/>
                        <a:pt x="209" y="1993"/>
                      </a:cubicBezTo>
                      <a:cubicBezTo>
                        <a:pt x="266" y="1993"/>
                        <a:pt x="329" y="1974"/>
                        <a:pt x="380" y="1974"/>
                      </a:cubicBezTo>
                      <a:cubicBezTo>
                        <a:pt x="507" y="1949"/>
                        <a:pt x="582" y="1898"/>
                        <a:pt x="658" y="1797"/>
                      </a:cubicBezTo>
                      <a:cubicBezTo>
                        <a:pt x="1114" y="1392"/>
                        <a:pt x="1342" y="835"/>
                        <a:pt x="1595" y="304"/>
                      </a:cubicBezTo>
                      <a:cubicBezTo>
                        <a:pt x="1645" y="203"/>
                        <a:pt x="1620" y="76"/>
                        <a:pt x="141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32"/>
                <p:cNvSpPr/>
                <p:nvPr/>
              </p:nvSpPr>
              <p:spPr>
                <a:xfrm>
                  <a:off x="6138625" y="6354050"/>
                  <a:ext cx="11400" cy="11100"/>
                </a:xfrm>
                <a:custGeom>
                  <a:rect b="b" l="l" r="r" t="t"/>
                  <a:pathLst>
                    <a:path extrusionOk="0" h="444" w="456">
                      <a:moveTo>
                        <a:pt x="300" y="0"/>
                      </a:moveTo>
                      <a:cubicBezTo>
                        <a:pt x="279" y="0"/>
                        <a:pt x="255" y="4"/>
                        <a:pt x="228" y="13"/>
                      </a:cubicBezTo>
                      <a:cubicBezTo>
                        <a:pt x="76" y="13"/>
                        <a:pt x="0" y="89"/>
                        <a:pt x="0" y="216"/>
                      </a:cubicBezTo>
                      <a:cubicBezTo>
                        <a:pt x="0" y="342"/>
                        <a:pt x="76" y="443"/>
                        <a:pt x="228" y="443"/>
                      </a:cubicBezTo>
                      <a:cubicBezTo>
                        <a:pt x="380" y="443"/>
                        <a:pt x="456" y="342"/>
                        <a:pt x="456" y="216"/>
                      </a:cubicBezTo>
                      <a:cubicBezTo>
                        <a:pt x="435" y="91"/>
                        <a:pt x="397" y="0"/>
                        <a:pt x="3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32"/>
                <p:cNvSpPr/>
                <p:nvPr/>
              </p:nvSpPr>
              <p:spPr>
                <a:xfrm>
                  <a:off x="6539125" y="6739525"/>
                  <a:ext cx="43675" cy="18850"/>
                </a:xfrm>
                <a:custGeom>
                  <a:rect b="b" l="l" r="r" t="t"/>
                  <a:pathLst>
                    <a:path extrusionOk="0" h="754" w="1747">
                      <a:moveTo>
                        <a:pt x="713" y="1"/>
                      </a:moveTo>
                      <a:cubicBezTo>
                        <a:pt x="427" y="1"/>
                        <a:pt x="155" y="100"/>
                        <a:pt x="0" y="310"/>
                      </a:cubicBezTo>
                      <a:cubicBezTo>
                        <a:pt x="25" y="336"/>
                        <a:pt x="51" y="361"/>
                        <a:pt x="127" y="361"/>
                      </a:cubicBezTo>
                      <a:cubicBezTo>
                        <a:pt x="259" y="348"/>
                        <a:pt x="389" y="338"/>
                        <a:pt x="517" y="338"/>
                      </a:cubicBezTo>
                      <a:cubicBezTo>
                        <a:pt x="877" y="338"/>
                        <a:pt x="1213" y="416"/>
                        <a:pt x="1493" y="715"/>
                      </a:cubicBezTo>
                      <a:cubicBezTo>
                        <a:pt x="1503" y="743"/>
                        <a:pt x="1522" y="754"/>
                        <a:pt x="1546" y="754"/>
                      </a:cubicBezTo>
                      <a:cubicBezTo>
                        <a:pt x="1586" y="754"/>
                        <a:pt x="1638" y="722"/>
                        <a:pt x="1670" y="690"/>
                      </a:cubicBezTo>
                      <a:cubicBezTo>
                        <a:pt x="1746" y="614"/>
                        <a:pt x="1746" y="538"/>
                        <a:pt x="1670" y="462"/>
                      </a:cubicBezTo>
                      <a:cubicBezTo>
                        <a:pt x="1471" y="163"/>
                        <a:pt x="1080" y="1"/>
                        <a:pt x="71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32"/>
                <p:cNvSpPr/>
                <p:nvPr/>
              </p:nvSpPr>
              <p:spPr>
                <a:xfrm>
                  <a:off x="6875075" y="5973325"/>
                  <a:ext cx="62650" cy="69625"/>
                </a:xfrm>
                <a:custGeom>
                  <a:rect b="b" l="l" r="r" t="t"/>
                  <a:pathLst>
                    <a:path extrusionOk="0" h="2785" w="2506">
                      <a:moveTo>
                        <a:pt x="1269" y="1"/>
                      </a:moveTo>
                      <a:cubicBezTo>
                        <a:pt x="1247" y="1"/>
                        <a:pt x="1228" y="20"/>
                        <a:pt x="1215" y="58"/>
                      </a:cubicBezTo>
                      <a:cubicBezTo>
                        <a:pt x="962" y="614"/>
                        <a:pt x="633" y="1095"/>
                        <a:pt x="76" y="1348"/>
                      </a:cubicBezTo>
                      <a:cubicBezTo>
                        <a:pt x="0" y="1374"/>
                        <a:pt x="0" y="1424"/>
                        <a:pt x="76" y="1475"/>
                      </a:cubicBezTo>
                      <a:cubicBezTo>
                        <a:pt x="633" y="1728"/>
                        <a:pt x="987" y="2209"/>
                        <a:pt x="1215" y="2765"/>
                      </a:cubicBezTo>
                      <a:cubicBezTo>
                        <a:pt x="1215" y="2778"/>
                        <a:pt x="1234" y="2784"/>
                        <a:pt x="1260" y="2784"/>
                      </a:cubicBezTo>
                      <a:cubicBezTo>
                        <a:pt x="1285" y="2784"/>
                        <a:pt x="1316" y="2778"/>
                        <a:pt x="1342" y="2765"/>
                      </a:cubicBezTo>
                      <a:cubicBezTo>
                        <a:pt x="1544" y="2183"/>
                        <a:pt x="1873" y="1728"/>
                        <a:pt x="2430" y="1475"/>
                      </a:cubicBezTo>
                      <a:cubicBezTo>
                        <a:pt x="2506" y="1424"/>
                        <a:pt x="2506" y="1374"/>
                        <a:pt x="2430" y="1348"/>
                      </a:cubicBezTo>
                      <a:cubicBezTo>
                        <a:pt x="1873" y="1095"/>
                        <a:pt x="1544" y="614"/>
                        <a:pt x="1342" y="58"/>
                      </a:cubicBezTo>
                      <a:cubicBezTo>
                        <a:pt x="1316" y="20"/>
                        <a:pt x="1291" y="1"/>
                        <a:pt x="12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32"/>
                <p:cNvSpPr/>
                <p:nvPr/>
              </p:nvSpPr>
              <p:spPr>
                <a:xfrm>
                  <a:off x="6880775" y="7169750"/>
                  <a:ext cx="62650" cy="70100"/>
                </a:xfrm>
                <a:custGeom>
                  <a:rect b="b" l="l" r="r" t="t"/>
                  <a:pathLst>
                    <a:path extrusionOk="0" h="2804" w="2506">
                      <a:moveTo>
                        <a:pt x="1262" y="1"/>
                      </a:moveTo>
                      <a:cubicBezTo>
                        <a:pt x="1240" y="1"/>
                        <a:pt x="1215" y="19"/>
                        <a:pt x="1190" y="57"/>
                      </a:cubicBezTo>
                      <a:cubicBezTo>
                        <a:pt x="937" y="614"/>
                        <a:pt x="633" y="1095"/>
                        <a:pt x="51" y="1348"/>
                      </a:cubicBezTo>
                      <a:cubicBezTo>
                        <a:pt x="0" y="1373"/>
                        <a:pt x="0" y="1449"/>
                        <a:pt x="51" y="1475"/>
                      </a:cubicBezTo>
                      <a:cubicBezTo>
                        <a:pt x="633" y="1728"/>
                        <a:pt x="987" y="2209"/>
                        <a:pt x="1190" y="2765"/>
                      </a:cubicBezTo>
                      <a:cubicBezTo>
                        <a:pt x="1215" y="2791"/>
                        <a:pt x="1247" y="2803"/>
                        <a:pt x="1272" y="2803"/>
                      </a:cubicBezTo>
                      <a:cubicBezTo>
                        <a:pt x="1297" y="2803"/>
                        <a:pt x="1316" y="2791"/>
                        <a:pt x="1316" y="2765"/>
                      </a:cubicBezTo>
                      <a:cubicBezTo>
                        <a:pt x="1544" y="2209"/>
                        <a:pt x="1873" y="1728"/>
                        <a:pt x="2430" y="1475"/>
                      </a:cubicBezTo>
                      <a:cubicBezTo>
                        <a:pt x="2506" y="1449"/>
                        <a:pt x="2506" y="1373"/>
                        <a:pt x="2430" y="1348"/>
                      </a:cubicBezTo>
                      <a:cubicBezTo>
                        <a:pt x="1873" y="1095"/>
                        <a:pt x="1544" y="614"/>
                        <a:pt x="1316" y="57"/>
                      </a:cubicBezTo>
                      <a:cubicBezTo>
                        <a:pt x="1304" y="19"/>
                        <a:pt x="1285" y="1"/>
                        <a:pt x="12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32"/>
                <p:cNvSpPr/>
                <p:nvPr/>
              </p:nvSpPr>
              <p:spPr>
                <a:xfrm>
                  <a:off x="5567300" y="6476325"/>
                  <a:ext cx="82275" cy="93825"/>
                </a:xfrm>
                <a:custGeom>
                  <a:rect b="b" l="l" r="r" t="t"/>
                  <a:pathLst>
                    <a:path extrusionOk="0" h="3753" w="3291">
                      <a:moveTo>
                        <a:pt x="1645" y="0"/>
                      </a:moveTo>
                      <a:cubicBezTo>
                        <a:pt x="1614" y="0"/>
                        <a:pt x="1582" y="19"/>
                        <a:pt x="1569" y="57"/>
                      </a:cubicBezTo>
                      <a:cubicBezTo>
                        <a:pt x="1266" y="816"/>
                        <a:pt x="810" y="1449"/>
                        <a:pt x="51" y="1778"/>
                      </a:cubicBezTo>
                      <a:cubicBezTo>
                        <a:pt x="0" y="1829"/>
                        <a:pt x="0" y="1905"/>
                        <a:pt x="51" y="1955"/>
                      </a:cubicBezTo>
                      <a:cubicBezTo>
                        <a:pt x="810" y="2259"/>
                        <a:pt x="1266" y="2892"/>
                        <a:pt x="1569" y="3676"/>
                      </a:cubicBezTo>
                      <a:cubicBezTo>
                        <a:pt x="1569" y="3727"/>
                        <a:pt x="1601" y="3752"/>
                        <a:pt x="1636" y="3752"/>
                      </a:cubicBezTo>
                      <a:cubicBezTo>
                        <a:pt x="1671" y="3752"/>
                        <a:pt x="1709" y="3727"/>
                        <a:pt x="1721" y="3676"/>
                      </a:cubicBezTo>
                      <a:cubicBezTo>
                        <a:pt x="2050" y="2917"/>
                        <a:pt x="2455" y="2284"/>
                        <a:pt x="3214" y="1955"/>
                      </a:cubicBezTo>
                      <a:cubicBezTo>
                        <a:pt x="3290" y="1905"/>
                        <a:pt x="3290" y="1829"/>
                        <a:pt x="3214" y="1778"/>
                      </a:cubicBezTo>
                      <a:cubicBezTo>
                        <a:pt x="2455" y="1474"/>
                        <a:pt x="2050" y="842"/>
                        <a:pt x="1721" y="57"/>
                      </a:cubicBezTo>
                      <a:cubicBezTo>
                        <a:pt x="1709" y="19"/>
                        <a:pt x="1677" y="0"/>
                        <a:pt x="16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25" name="Google Shape;325;p32"/>
              <p:cNvSpPr/>
              <p:nvPr/>
            </p:nvSpPr>
            <p:spPr>
              <a:xfrm rot="6876896">
                <a:off x="1347686" y="519154"/>
                <a:ext cx="684187" cy="561577"/>
              </a:xfrm>
              <a:custGeom>
                <a:rect b="b" l="l" r="r" t="t"/>
                <a:pathLst>
                  <a:path extrusionOk="0" h="65879" w="68054">
                    <a:moveTo>
                      <a:pt x="16417" y="0"/>
                    </a:moveTo>
                    <a:cubicBezTo>
                      <a:pt x="12260" y="0"/>
                      <a:pt x="8797" y="1476"/>
                      <a:pt x="6176" y="4963"/>
                    </a:cubicBezTo>
                    <a:cubicBezTo>
                      <a:pt x="4911" y="6633"/>
                      <a:pt x="4278" y="8557"/>
                      <a:pt x="3418" y="10404"/>
                    </a:cubicBezTo>
                    <a:cubicBezTo>
                      <a:pt x="1595" y="14327"/>
                      <a:pt x="735" y="18477"/>
                      <a:pt x="355" y="22704"/>
                    </a:cubicBezTo>
                    <a:cubicBezTo>
                      <a:pt x="1" y="26424"/>
                      <a:pt x="482" y="30119"/>
                      <a:pt x="1089" y="33789"/>
                    </a:cubicBezTo>
                    <a:cubicBezTo>
                      <a:pt x="1697" y="37458"/>
                      <a:pt x="2911" y="40976"/>
                      <a:pt x="4379" y="44367"/>
                    </a:cubicBezTo>
                    <a:cubicBezTo>
                      <a:pt x="6708" y="49884"/>
                      <a:pt x="10225" y="54541"/>
                      <a:pt x="15312" y="57907"/>
                    </a:cubicBezTo>
                    <a:cubicBezTo>
                      <a:pt x="18678" y="60109"/>
                      <a:pt x="22221" y="61956"/>
                      <a:pt x="26119" y="63146"/>
                    </a:cubicBezTo>
                    <a:cubicBezTo>
                      <a:pt x="31433" y="64715"/>
                      <a:pt x="36824" y="65803"/>
                      <a:pt x="41430" y="65879"/>
                    </a:cubicBezTo>
                    <a:cubicBezTo>
                      <a:pt x="44796" y="65879"/>
                      <a:pt x="47175" y="65702"/>
                      <a:pt x="49478" y="65246"/>
                    </a:cubicBezTo>
                    <a:cubicBezTo>
                      <a:pt x="54160" y="64310"/>
                      <a:pt x="58513" y="62665"/>
                      <a:pt x="62056" y="59425"/>
                    </a:cubicBezTo>
                    <a:cubicBezTo>
                      <a:pt x="66307" y="55579"/>
                      <a:pt x="68054" y="50846"/>
                      <a:pt x="66915" y="45177"/>
                    </a:cubicBezTo>
                    <a:cubicBezTo>
                      <a:pt x="66054" y="41052"/>
                      <a:pt x="64257" y="37357"/>
                      <a:pt x="61954" y="33865"/>
                    </a:cubicBezTo>
                    <a:cubicBezTo>
                      <a:pt x="57450" y="27107"/>
                      <a:pt x="51983" y="21084"/>
                      <a:pt x="45884" y="15694"/>
                    </a:cubicBezTo>
                    <a:cubicBezTo>
                      <a:pt x="42771" y="12935"/>
                      <a:pt x="39608" y="10252"/>
                      <a:pt x="36115" y="8000"/>
                    </a:cubicBezTo>
                    <a:cubicBezTo>
                      <a:pt x="33129" y="6077"/>
                      <a:pt x="29839" y="4685"/>
                      <a:pt x="26751" y="2964"/>
                    </a:cubicBezTo>
                    <a:cubicBezTo>
                      <a:pt x="23967" y="1420"/>
                      <a:pt x="21057" y="281"/>
                      <a:pt x="17818" y="53"/>
                    </a:cubicBezTo>
                    <a:cubicBezTo>
                      <a:pt x="17342" y="18"/>
                      <a:pt x="16875" y="0"/>
                      <a:pt x="1641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/>
          <p:nvPr/>
        </p:nvSpPr>
        <p:spPr>
          <a:xfrm>
            <a:off x="6823775" y="-48200"/>
            <a:ext cx="2320200" cy="1241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1"/>
          <p:cNvSpPr/>
          <p:nvPr/>
        </p:nvSpPr>
        <p:spPr>
          <a:xfrm>
            <a:off x="1234450" y="3922775"/>
            <a:ext cx="2084700" cy="1316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1"/>
          <p:cNvSpPr txBox="1"/>
          <p:nvPr>
            <p:ph type="title"/>
          </p:nvPr>
        </p:nvSpPr>
        <p:spPr>
          <a:xfrm>
            <a:off x="514350" y="303275"/>
            <a:ext cx="8115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Impactos da pandemia na Indústria da Moda</a:t>
            </a:r>
            <a:endParaRPr/>
          </a:p>
        </p:txBody>
      </p:sp>
      <p:sp>
        <p:nvSpPr>
          <p:cNvPr id="420" name="Google Shape;420;p41"/>
          <p:cNvSpPr txBox="1"/>
          <p:nvPr>
            <p:ph idx="1" type="subTitle"/>
          </p:nvPr>
        </p:nvSpPr>
        <p:spPr>
          <a:xfrm>
            <a:off x="394500" y="1592275"/>
            <a:ext cx="45849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Crescimento do e-commerce </a:t>
            </a:r>
            <a:r>
              <a:rPr lang="en"/>
              <a:t>também teve grande influência na indústria da moda.</a:t>
            </a:r>
            <a:endParaRPr/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Fatores que incentivam a compra online:</a:t>
            </a:r>
            <a:endParaRPr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Preço mais barato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Comodidade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Comparar preços</a:t>
            </a:r>
            <a:endParaRPr sz="1600"/>
          </a:p>
          <a:p>
            <a:pPr indent="-330200" lvl="1" marL="9144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Variedade de lojas e produtos</a:t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475" y="1628519"/>
            <a:ext cx="3647975" cy="1747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475" y="3211575"/>
            <a:ext cx="3647977" cy="175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720275" y="2409325"/>
            <a:ext cx="3279900" cy="218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Distanciamento social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Digital Influencers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Trends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/>
              <a:t>Fast Fashion</a:t>
            </a:r>
            <a:endParaRPr u="sng"/>
          </a:p>
        </p:txBody>
      </p:sp>
      <p:grpSp>
        <p:nvGrpSpPr>
          <p:cNvPr id="428" name="Google Shape;428;p42"/>
          <p:cNvGrpSpPr/>
          <p:nvPr/>
        </p:nvGrpSpPr>
        <p:grpSpPr>
          <a:xfrm>
            <a:off x="4422457" y="961674"/>
            <a:ext cx="3279759" cy="2627003"/>
            <a:chOff x="5120845" y="3603614"/>
            <a:chExt cx="1415764" cy="1217784"/>
          </a:xfrm>
        </p:grpSpPr>
        <p:sp>
          <p:nvSpPr>
            <p:cNvPr id="429" name="Google Shape;429;p42"/>
            <p:cNvSpPr/>
            <p:nvPr/>
          </p:nvSpPr>
          <p:spPr>
            <a:xfrm>
              <a:off x="5610415" y="4619118"/>
              <a:ext cx="436609" cy="202279"/>
            </a:xfrm>
            <a:custGeom>
              <a:rect b="b" l="l" r="r" t="t"/>
              <a:pathLst>
                <a:path extrusionOk="0" h="9341" w="21049">
                  <a:moveTo>
                    <a:pt x="20915" y="8407"/>
                  </a:moveTo>
                  <a:cubicBezTo>
                    <a:pt x="20915" y="8407"/>
                    <a:pt x="20015" y="7373"/>
                    <a:pt x="18881" y="6305"/>
                  </a:cubicBezTo>
                  <a:cubicBezTo>
                    <a:pt x="17746" y="5204"/>
                    <a:pt x="17913" y="4371"/>
                    <a:pt x="17913" y="4371"/>
                  </a:cubicBezTo>
                  <a:lnTo>
                    <a:pt x="17613" y="1"/>
                  </a:lnTo>
                  <a:lnTo>
                    <a:pt x="10675" y="1"/>
                  </a:lnTo>
                  <a:lnTo>
                    <a:pt x="10341" y="1"/>
                  </a:lnTo>
                  <a:lnTo>
                    <a:pt x="3403" y="1"/>
                  </a:lnTo>
                  <a:lnTo>
                    <a:pt x="3103" y="4371"/>
                  </a:lnTo>
                  <a:cubicBezTo>
                    <a:pt x="3103" y="4371"/>
                    <a:pt x="3269" y="5204"/>
                    <a:pt x="2135" y="6305"/>
                  </a:cubicBezTo>
                  <a:cubicBezTo>
                    <a:pt x="1034" y="7373"/>
                    <a:pt x="134" y="8407"/>
                    <a:pt x="134" y="8407"/>
                  </a:cubicBezTo>
                  <a:cubicBezTo>
                    <a:pt x="134" y="8407"/>
                    <a:pt x="0" y="8640"/>
                    <a:pt x="0" y="8974"/>
                  </a:cubicBezTo>
                  <a:cubicBezTo>
                    <a:pt x="0" y="9341"/>
                    <a:pt x="201" y="9341"/>
                    <a:pt x="968" y="9341"/>
                  </a:cubicBezTo>
                  <a:lnTo>
                    <a:pt x="10341" y="9341"/>
                  </a:lnTo>
                  <a:lnTo>
                    <a:pt x="10675" y="9341"/>
                  </a:lnTo>
                  <a:lnTo>
                    <a:pt x="20081" y="9341"/>
                  </a:lnTo>
                  <a:cubicBezTo>
                    <a:pt x="20849" y="9341"/>
                    <a:pt x="21049" y="9341"/>
                    <a:pt x="21049" y="8974"/>
                  </a:cubicBezTo>
                  <a:cubicBezTo>
                    <a:pt x="21049" y="8640"/>
                    <a:pt x="20915" y="8407"/>
                    <a:pt x="20915" y="8407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2"/>
            <p:cNvSpPr/>
            <p:nvPr/>
          </p:nvSpPr>
          <p:spPr>
            <a:xfrm>
              <a:off x="5120845" y="3603614"/>
              <a:ext cx="1415764" cy="1012727"/>
            </a:xfrm>
            <a:custGeom>
              <a:rect b="b" l="l" r="r" t="t"/>
              <a:pathLst>
                <a:path extrusionOk="0" h="42498" w="59411">
                  <a:moveTo>
                    <a:pt x="2569" y="1"/>
                  </a:moveTo>
                  <a:cubicBezTo>
                    <a:pt x="1135" y="1"/>
                    <a:pt x="1" y="1001"/>
                    <a:pt x="1" y="2235"/>
                  </a:cubicBezTo>
                  <a:lnTo>
                    <a:pt x="1" y="40263"/>
                  </a:lnTo>
                  <a:cubicBezTo>
                    <a:pt x="1" y="41464"/>
                    <a:pt x="1135" y="42498"/>
                    <a:pt x="2569" y="42498"/>
                  </a:cubicBezTo>
                  <a:lnTo>
                    <a:pt x="56842" y="42498"/>
                  </a:lnTo>
                  <a:cubicBezTo>
                    <a:pt x="58243" y="42498"/>
                    <a:pt x="59377" y="41497"/>
                    <a:pt x="59377" y="40263"/>
                  </a:cubicBezTo>
                  <a:lnTo>
                    <a:pt x="59410" y="40263"/>
                  </a:lnTo>
                  <a:lnTo>
                    <a:pt x="59410" y="2235"/>
                  </a:lnTo>
                  <a:cubicBezTo>
                    <a:pt x="59410" y="1001"/>
                    <a:pt x="58243" y="1"/>
                    <a:pt x="56842" y="1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2"/>
            <p:cNvSpPr/>
            <p:nvPr/>
          </p:nvSpPr>
          <p:spPr>
            <a:xfrm>
              <a:off x="5798876" y="4526449"/>
              <a:ext cx="58080" cy="65999"/>
            </a:xfrm>
            <a:custGeom>
              <a:rect b="b" l="l" r="r" t="t"/>
              <a:pathLst>
                <a:path extrusionOk="0" h="2769" w="2770">
                  <a:moveTo>
                    <a:pt x="1402" y="0"/>
                  </a:moveTo>
                  <a:cubicBezTo>
                    <a:pt x="635" y="0"/>
                    <a:pt x="1" y="601"/>
                    <a:pt x="1" y="1368"/>
                  </a:cubicBezTo>
                  <a:cubicBezTo>
                    <a:pt x="1" y="2135"/>
                    <a:pt x="635" y="2769"/>
                    <a:pt x="1402" y="2769"/>
                  </a:cubicBezTo>
                  <a:cubicBezTo>
                    <a:pt x="2169" y="2769"/>
                    <a:pt x="2770" y="2135"/>
                    <a:pt x="2770" y="1368"/>
                  </a:cubicBezTo>
                  <a:cubicBezTo>
                    <a:pt x="2770" y="601"/>
                    <a:pt x="2136" y="0"/>
                    <a:pt x="1402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42"/>
          <p:cNvSpPr/>
          <p:nvPr/>
        </p:nvSpPr>
        <p:spPr>
          <a:xfrm>
            <a:off x="7432577" y="3226191"/>
            <a:ext cx="113" cy="3934"/>
          </a:xfrm>
          <a:custGeom>
            <a:rect b="b" l="l" r="r" t="t"/>
            <a:pathLst>
              <a:path extrusionOk="0" h="34" w="1">
                <a:moveTo>
                  <a:pt x="1" y="33"/>
                </a:moveTo>
                <a:lnTo>
                  <a:pt x="1" y="0"/>
                </a:lnTo>
                <a:close/>
              </a:path>
            </a:pathLst>
          </a:custGeom>
          <a:solidFill>
            <a:srgbClr val="833AB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4555086" y="1121800"/>
            <a:ext cx="3014889" cy="1736161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4" name="Google Shape;434;p42"/>
          <p:cNvGrpSpPr/>
          <p:nvPr/>
        </p:nvGrpSpPr>
        <p:grpSpPr>
          <a:xfrm>
            <a:off x="7100012" y="1882552"/>
            <a:ext cx="1279569" cy="2185768"/>
            <a:chOff x="7371100" y="1390650"/>
            <a:chExt cx="1234748" cy="2060296"/>
          </a:xfrm>
        </p:grpSpPr>
        <p:sp>
          <p:nvSpPr>
            <p:cNvPr id="435" name="Google Shape;435;p42"/>
            <p:cNvSpPr/>
            <p:nvPr/>
          </p:nvSpPr>
          <p:spPr>
            <a:xfrm>
              <a:off x="7371100" y="1390650"/>
              <a:ext cx="1234748" cy="2060296"/>
            </a:xfrm>
            <a:custGeom>
              <a:rect b="b" l="l" r="r" t="t"/>
              <a:pathLst>
                <a:path extrusionOk="0" h="17813" w="9608">
                  <a:moveTo>
                    <a:pt x="634" y="0"/>
                  </a:moveTo>
                  <a:cubicBezTo>
                    <a:pt x="301" y="0"/>
                    <a:pt x="1" y="334"/>
                    <a:pt x="1" y="767"/>
                  </a:cubicBezTo>
                  <a:lnTo>
                    <a:pt x="1" y="17079"/>
                  </a:lnTo>
                  <a:cubicBezTo>
                    <a:pt x="1" y="17479"/>
                    <a:pt x="301" y="17813"/>
                    <a:pt x="634" y="17813"/>
                  </a:cubicBezTo>
                  <a:lnTo>
                    <a:pt x="8940" y="17813"/>
                  </a:lnTo>
                  <a:cubicBezTo>
                    <a:pt x="9307" y="17813"/>
                    <a:pt x="9607" y="17479"/>
                    <a:pt x="9607" y="17079"/>
                  </a:cubicBezTo>
                  <a:lnTo>
                    <a:pt x="9607" y="767"/>
                  </a:lnTo>
                  <a:cubicBezTo>
                    <a:pt x="9607" y="334"/>
                    <a:pt x="9307" y="0"/>
                    <a:pt x="8974" y="0"/>
                  </a:cubicBezTo>
                  <a:close/>
                </a:path>
              </a:pathLst>
            </a:custGeom>
            <a:solidFill>
              <a:schemeClr val="l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2"/>
            <p:cNvSpPr/>
            <p:nvPr/>
          </p:nvSpPr>
          <p:spPr>
            <a:xfrm>
              <a:off x="7818650" y="1472057"/>
              <a:ext cx="345651" cy="51950"/>
            </a:xfrm>
            <a:custGeom>
              <a:rect b="b" l="l" r="r" t="t"/>
              <a:pathLst>
                <a:path extrusionOk="0" h="134" w="1535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cubicBezTo>
                    <a:pt x="0" y="100"/>
                    <a:pt x="34" y="134"/>
                    <a:pt x="67" y="134"/>
                  </a:cubicBezTo>
                  <a:lnTo>
                    <a:pt x="1435" y="134"/>
                  </a:lnTo>
                  <a:cubicBezTo>
                    <a:pt x="1501" y="134"/>
                    <a:pt x="1535" y="100"/>
                    <a:pt x="1535" y="67"/>
                  </a:cubicBezTo>
                  <a:cubicBezTo>
                    <a:pt x="1535" y="34"/>
                    <a:pt x="1501" y="0"/>
                    <a:pt x="1435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2"/>
            <p:cNvSpPr/>
            <p:nvPr/>
          </p:nvSpPr>
          <p:spPr>
            <a:xfrm>
              <a:off x="7946578" y="3281827"/>
              <a:ext cx="97299" cy="97299"/>
            </a:xfrm>
            <a:custGeom>
              <a:rect b="b" l="l" r="r" t="t"/>
              <a:pathLst>
                <a:path extrusionOk="0" h="1702" w="1702">
                  <a:moveTo>
                    <a:pt x="868" y="0"/>
                  </a:moveTo>
                  <a:cubicBezTo>
                    <a:pt x="401" y="0"/>
                    <a:pt x="1" y="401"/>
                    <a:pt x="1" y="868"/>
                  </a:cubicBezTo>
                  <a:cubicBezTo>
                    <a:pt x="1" y="1335"/>
                    <a:pt x="401" y="1701"/>
                    <a:pt x="868" y="1701"/>
                  </a:cubicBezTo>
                  <a:cubicBezTo>
                    <a:pt x="1335" y="1701"/>
                    <a:pt x="1702" y="1335"/>
                    <a:pt x="1702" y="868"/>
                  </a:cubicBezTo>
                  <a:cubicBezTo>
                    <a:pt x="1702" y="401"/>
                    <a:pt x="1335" y="0"/>
                    <a:pt x="868" y="0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8" name="Google Shape;438;p42"/>
          <p:cNvPicPr preferRelativeResize="0"/>
          <p:nvPr/>
        </p:nvPicPr>
        <p:blipFill rotWithShape="1">
          <a:blip r:embed="rId4">
            <a:alphaModFix/>
          </a:blip>
          <a:srcRect b="13919" l="0" r="0" t="13919"/>
          <a:stretch/>
        </p:blipFill>
        <p:spPr>
          <a:xfrm>
            <a:off x="7200081" y="2088629"/>
            <a:ext cx="1085845" cy="1736157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39" name="Google Shape;439;p42"/>
          <p:cNvGrpSpPr/>
          <p:nvPr/>
        </p:nvGrpSpPr>
        <p:grpSpPr>
          <a:xfrm>
            <a:off x="7903966" y="1239245"/>
            <a:ext cx="255310" cy="313985"/>
            <a:chOff x="6397076" y="1496446"/>
            <a:chExt cx="234401" cy="288271"/>
          </a:xfrm>
        </p:grpSpPr>
        <p:sp>
          <p:nvSpPr>
            <p:cNvPr id="440" name="Google Shape;440;p42"/>
            <p:cNvSpPr/>
            <p:nvPr/>
          </p:nvSpPr>
          <p:spPr>
            <a:xfrm>
              <a:off x="6397076" y="1619163"/>
              <a:ext cx="145174" cy="165554"/>
            </a:xfrm>
            <a:custGeom>
              <a:rect b="b" l="l" r="r" t="t"/>
              <a:pathLst>
                <a:path extrusionOk="0" h="3753" w="3291">
                  <a:moveTo>
                    <a:pt x="1645" y="0"/>
                  </a:moveTo>
                  <a:cubicBezTo>
                    <a:pt x="1614" y="0"/>
                    <a:pt x="1582" y="19"/>
                    <a:pt x="1569" y="57"/>
                  </a:cubicBezTo>
                  <a:cubicBezTo>
                    <a:pt x="1266" y="816"/>
                    <a:pt x="810" y="1449"/>
                    <a:pt x="51" y="1778"/>
                  </a:cubicBezTo>
                  <a:cubicBezTo>
                    <a:pt x="0" y="1829"/>
                    <a:pt x="0" y="1905"/>
                    <a:pt x="51" y="1955"/>
                  </a:cubicBezTo>
                  <a:cubicBezTo>
                    <a:pt x="810" y="2259"/>
                    <a:pt x="1266" y="2892"/>
                    <a:pt x="1569" y="3676"/>
                  </a:cubicBezTo>
                  <a:cubicBezTo>
                    <a:pt x="1569" y="3727"/>
                    <a:pt x="1601" y="3752"/>
                    <a:pt x="1636" y="3752"/>
                  </a:cubicBezTo>
                  <a:cubicBezTo>
                    <a:pt x="1671" y="3752"/>
                    <a:pt x="1709" y="3727"/>
                    <a:pt x="1721" y="3676"/>
                  </a:cubicBezTo>
                  <a:cubicBezTo>
                    <a:pt x="2050" y="2917"/>
                    <a:pt x="2455" y="2284"/>
                    <a:pt x="3214" y="1955"/>
                  </a:cubicBezTo>
                  <a:cubicBezTo>
                    <a:pt x="3290" y="1905"/>
                    <a:pt x="3290" y="1829"/>
                    <a:pt x="3214" y="1778"/>
                  </a:cubicBezTo>
                  <a:cubicBezTo>
                    <a:pt x="2455" y="1474"/>
                    <a:pt x="2050" y="842"/>
                    <a:pt x="1721" y="57"/>
                  </a:cubicBezTo>
                  <a:cubicBezTo>
                    <a:pt x="1709" y="19"/>
                    <a:pt x="1677" y="0"/>
                    <a:pt x="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2"/>
            <p:cNvSpPr/>
            <p:nvPr/>
          </p:nvSpPr>
          <p:spPr>
            <a:xfrm>
              <a:off x="6542250" y="1496446"/>
              <a:ext cx="89227" cy="101753"/>
            </a:xfrm>
            <a:custGeom>
              <a:rect b="b" l="l" r="r" t="t"/>
              <a:pathLst>
                <a:path extrusionOk="0" h="3753" w="3291">
                  <a:moveTo>
                    <a:pt x="1645" y="0"/>
                  </a:moveTo>
                  <a:cubicBezTo>
                    <a:pt x="1614" y="0"/>
                    <a:pt x="1582" y="19"/>
                    <a:pt x="1569" y="57"/>
                  </a:cubicBezTo>
                  <a:cubicBezTo>
                    <a:pt x="1266" y="816"/>
                    <a:pt x="810" y="1449"/>
                    <a:pt x="51" y="1778"/>
                  </a:cubicBezTo>
                  <a:cubicBezTo>
                    <a:pt x="0" y="1829"/>
                    <a:pt x="0" y="1905"/>
                    <a:pt x="51" y="1955"/>
                  </a:cubicBezTo>
                  <a:cubicBezTo>
                    <a:pt x="810" y="2259"/>
                    <a:pt x="1266" y="2892"/>
                    <a:pt x="1569" y="3676"/>
                  </a:cubicBezTo>
                  <a:cubicBezTo>
                    <a:pt x="1569" y="3727"/>
                    <a:pt x="1601" y="3752"/>
                    <a:pt x="1636" y="3752"/>
                  </a:cubicBezTo>
                  <a:cubicBezTo>
                    <a:pt x="1671" y="3752"/>
                    <a:pt x="1709" y="3727"/>
                    <a:pt x="1721" y="3676"/>
                  </a:cubicBezTo>
                  <a:cubicBezTo>
                    <a:pt x="2050" y="2917"/>
                    <a:pt x="2455" y="2284"/>
                    <a:pt x="3214" y="1955"/>
                  </a:cubicBezTo>
                  <a:cubicBezTo>
                    <a:pt x="3290" y="1905"/>
                    <a:pt x="3290" y="1829"/>
                    <a:pt x="3214" y="1778"/>
                  </a:cubicBezTo>
                  <a:cubicBezTo>
                    <a:pt x="2455" y="1474"/>
                    <a:pt x="2050" y="842"/>
                    <a:pt x="1721" y="57"/>
                  </a:cubicBezTo>
                  <a:cubicBezTo>
                    <a:pt x="1709" y="19"/>
                    <a:pt x="1677" y="0"/>
                    <a:pt x="16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42"/>
          <p:cNvSpPr txBox="1"/>
          <p:nvPr>
            <p:ph type="title"/>
          </p:nvPr>
        </p:nvSpPr>
        <p:spPr>
          <a:xfrm>
            <a:off x="713225" y="1456500"/>
            <a:ext cx="2950800" cy="99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Pandemia e Redes Sociais</a:t>
            </a:r>
            <a:endParaRPr/>
          </a:p>
        </p:txBody>
      </p:sp>
      <p:sp>
        <p:nvSpPr>
          <p:cNvPr id="443" name="Google Shape;443;p42"/>
          <p:cNvSpPr txBox="1"/>
          <p:nvPr/>
        </p:nvSpPr>
        <p:spPr>
          <a:xfrm>
            <a:off x="4201825" y="4748350"/>
            <a:ext cx="350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https://www.aedb.br/seget/arquivos/artigos14/44020524.pdf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3"/>
          <p:cNvSpPr txBox="1"/>
          <p:nvPr>
            <p:ph idx="2" type="title"/>
          </p:nvPr>
        </p:nvSpPr>
        <p:spPr>
          <a:xfrm>
            <a:off x="5265577" y="12715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9" name="Google Shape;449;p43"/>
          <p:cNvSpPr txBox="1"/>
          <p:nvPr>
            <p:ph type="title"/>
          </p:nvPr>
        </p:nvSpPr>
        <p:spPr>
          <a:xfrm>
            <a:off x="678250" y="1248550"/>
            <a:ext cx="3941700" cy="30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que é e como funciona a Fast Fashion?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4"/>
          <p:cNvSpPr/>
          <p:nvPr/>
        </p:nvSpPr>
        <p:spPr>
          <a:xfrm>
            <a:off x="1120400" y="3867225"/>
            <a:ext cx="2141400" cy="1319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4"/>
          <p:cNvSpPr txBox="1"/>
          <p:nvPr>
            <p:ph type="title"/>
          </p:nvPr>
        </p:nvSpPr>
        <p:spPr>
          <a:xfrm>
            <a:off x="514350" y="423925"/>
            <a:ext cx="81153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Como </a:t>
            </a:r>
            <a:r>
              <a:rPr lang="en" sz="3100"/>
              <a:t>funciona a Fast Fashion</a:t>
            </a:r>
            <a:endParaRPr sz="3100"/>
          </a:p>
        </p:txBody>
      </p:sp>
      <p:sp>
        <p:nvSpPr>
          <p:cNvPr id="456" name="Google Shape;456;p44"/>
          <p:cNvSpPr txBox="1"/>
          <p:nvPr>
            <p:ph idx="1" type="subTitle"/>
          </p:nvPr>
        </p:nvSpPr>
        <p:spPr>
          <a:xfrm>
            <a:off x="844800" y="942275"/>
            <a:ext cx="7454400" cy="3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Se caracteriza por um padrão de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produção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e consumo onde os produtos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são fabricados, comprados, consumidos e descartados extremamente rápido, ao contrário do tipo de produção slow fashion onde esse ciclo é mais demorado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ão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fabricadas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rapidamente em quantidades abundantes e com duração curta por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consequência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da baixa qualidade do material. As peças são produzidas em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indústrias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geralmente localizadas em países com pouquíssimas leis trabalhistas, tendo muitas vezes diversos processos relacionados a trabalho escravo por conta da mão de obra barata.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A partir da revolução industrial, graças a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invenção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de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máquinas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como a de costura, a produção de peças de roupa que antes demorava um bom tempo para serem confeccionadas começou a ficar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rápida,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e assim tecidos que tivessem uma maior duração já não eram mais tão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necessários. 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Com a era da tecnologia, vieram as compras on-line e as redes sociais, as duas ajudaram a crescer mais ainda a indústria da moda e acelerou sua produção.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45"/>
          <p:cNvSpPr txBox="1"/>
          <p:nvPr>
            <p:ph idx="1" type="subTitle"/>
          </p:nvPr>
        </p:nvSpPr>
        <p:spPr>
          <a:xfrm>
            <a:off x="2585950" y="1283875"/>
            <a:ext cx="5611200" cy="7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Peças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 são baseadas nas últimas tendências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Produzidas num curto período de tempo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Baixa qualidade do material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5"/>
          <p:cNvSpPr/>
          <p:nvPr/>
        </p:nvSpPr>
        <p:spPr>
          <a:xfrm>
            <a:off x="14957746" y="3551258"/>
            <a:ext cx="96" cy="3273"/>
          </a:xfrm>
          <a:custGeom>
            <a:rect b="b" l="l" r="r" t="t"/>
            <a:pathLst>
              <a:path extrusionOk="0" h="34" w="1">
                <a:moveTo>
                  <a:pt x="1" y="33"/>
                </a:moveTo>
                <a:lnTo>
                  <a:pt x="1" y="0"/>
                </a:lnTo>
                <a:close/>
              </a:path>
            </a:pathLst>
          </a:custGeom>
          <a:solidFill>
            <a:srgbClr val="833AB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 txBox="1"/>
          <p:nvPr>
            <p:ph type="title"/>
          </p:nvPr>
        </p:nvSpPr>
        <p:spPr>
          <a:xfrm>
            <a:off x="3066700" y="771775"/>
            <a:ext cx="5130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Fashion</a:t>
            </a:r>
            <a:endParaRPr/>
          </a:p>
        </p:txBody>
      </p:sp>
      <p:sp>
        <p:nvSpPr>
          <p:cNvPr id="464" name="Google Shape;464;p45"/>
          <p:cNvSpPr txBox="1"/>
          <p:nvPr>
            <p:ph type="title"/>
          </p:nvPr>
        </p:nvSpPr>
        <p:spPr>
          <a:xfrm>
            <a:off x="3066613" y="3097938"/>
            <a:ext cx="51303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Slow</a:t>
            </a:r>
            <a:r>
              <a:rPr lang="en"/>
              <a:t> Fashion</a:t>
            </a:r>
            <a:endParaRPr/>
          </a:p>
        </p:txBody>
      </p:sp>
      <p:sp>
        <p:nvSpPr>
          <p:cNvPr id="465" name="Google Shape;465;p45"/>
          <p:cNvSpPr txBox="1"/>
          <p:nvPr>
            <p:ph idx="1" type="subTitle"/>
          </p:nvPr>
        </p:nvSpPr>
        <p:spPr>
          <a:xfrm>
            <a:off x="2585875" y="3545550"/>
            <a:ext cx="5611200" cy="8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Moda s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ustentável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Abordagem consciente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Alta qualidade de material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Alta durabilidade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-748925" y="3593650"/>
            <a:ext cx="2628275" cy="1771250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45"/>
          <p:cNvGrpSpPr/>
          <p:nvPr/>
        </p:nvGrpSpPr>
        <p:grpSpPr>
          <a:xfrm>
            <a:off x="1116638" y="2896489"/>
            <a:ext cx="1215044" cy="1831858"/>
            <a:chOff x="6991150" y="5336325"/>
            <a:chExt cx="1950625" cy="2914650"/>
          </a:xfrm>
        </p:grpSpPr>
        <p:sp>
          <p:nvSpPr>
            <p:cNvPr id="468" name="Google Shape;468;p45"/>
            <p:cNvSpPr/>
            <p:nvPr/>
          </p:nvSpPr>
          <p:spPr>
            <a:xfrm>
              <a:off x="6991150" y="5362125"/>
              <a:ext cx="978175" cy="1054075"/>
            </a:xfrm>
            <a:custGeom>
              <a:rect b="b" l="l" r="r" t="t"/>
              <a:pathLst>
                <a:path extrusionOk="0" h="42163" w="39127">
                  <a:moveTo>
                    <a:pt x="12289" y="1"/>
                  </a:moveTo>
                  <a:cubicBezTo>
                    <a:pt x="10404" y="1"/>
                    <a:pt x="8478" y="623"/>
                    <a:pt x="6758" y="1474"/>
                  </a:cubicBezTo>
                  <a:cubicBezTo>
                    <a:pt x="4480" y="2563"/>
                    <a:pt x="2329" y="4182"/>
                    <a:pt x="1165" y="6460"/>
                  </a:cubicBezTo>
                  <a:cubicBezTo>
                    <a:pt x="1" y="8712"/>
                    <a:pt x="51" y="11749"/>
                    <a:pt x="1772" y="13622"/>
                  </a:cubicBezTo>
                  <a:cubicBezTo>
                    <a:pt x="2962" y="14938"/>
                    <a:pt x="4733" y="15520"/>
                    <a:pt x="6100" y="16684"/>
                  </a:cubicBezTo>
                  <a:cubicBezTo>
                    <a:pt x="8783" y="19013"/>
                    <a:pt x="9188" y="23112"/>
                    <a:pt x="8530" y="26605"/>
                  </a:cubicBezTo>
                  <a:cubicBezTo>
                    <a:pt x="7897" y="30123"/>
                    <a:pt x="6404" y="33438"/>
                    <a:pt x="6100" y="37032"/>
                  </a:cubicBezTo>
                  <a:cubicBezTo>
                    <a:pt x="5973" y="38601"/>
                    <a:pt x="6201" y="40448"/>
                    <a:pt x="7467" y="41385"/>
                  </a:cubicBezTo>
                  <a:cubicBezTo>
                    <a:pt x="8226" y="41967"/>
                    <a:pt x="9162" y="42093"/>
                    <a:pt x="10124" y="42144"/>
                  </a:cubicBezTo>
                  <a:cubicBezTo>
                    <a:pt x="10333" y="42157"/>
                    <a:pt x="10546" y="42163"/>
                    <a:pt x="10761" y="42163"/>
                  </a:cubicBezTo>
                  <a:cubicBezTo>
                    <a:pt x="14752" y="42163"/>
                    <a:pt x="19619" y="40003"/>
                    <a:pt x="23006" y="38322"/>
                  </a:cubicBezTo>
                  <a:cubicBezTo>
                    <a:pt x="27257" y="36196"/>
                    <a:pt x="31079" y="33286"/>
                    <a:pt x="34217" y="29743"/>
                  </a:cubicBezTo>
                  <a:cubicBezTo>
                    <a:pt x="36115" y="27592"/>
                    <a:pt x="37785" y="25188"/>
                    <a:pt x="38443" y="22429"/>
                  </a:cubicBezTo>
                  <a:cubicBezTo>
                    <a:pt x="39127" y="19696"/>
                    <a:pt x="38646" y="16532"/>
                    <a:pt x="36722" y="14457"/>
                  </a:cubicBezTo>
                  <a:cubicBezTo>
                    <a:pt x="33559" y="11091"/>
                    <a:pt x="27890" y="11673"/>
                    <a:pt x="24018" y="9092"/>
                  </a:cubicBezTo>
                  <a:cubicBezTo>
                    <a:pt x="20551" y="6738"/>
                    <a:pt x="18906" y="2006"/>
                    <a:pt x="14983" y="487"/>
                  </a:cubicBezTo>
                  <a:cubicBezTo>
                    <a:pt x="14114" y="148"/>
                    <a:pt x="13206" y="1"/>
                    <a:pt x="12289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9" name="Google Shape;469;p45"/>
            <p:cNvGrpSpPr/>
            <p:nvPr/>
          </p:nvGrpSpPr>
          <p:grpSpPr>
            <a:xfrm>
              <a:off x="7677625" y="5891200"/>
              <a:ext cx="1264150" cy="1638475"/>
              <a:chOff x="7677625" y="5891200"/>
              <a:chExt cx="1264150" cy="1638475"/>
            </a:xfrm>
          </p:grpSpPr>
          <p:sp>
            <p:nvSpPr>
              <p:cNvPr id="470" name="Google Shape;470;p45"/>
              <p:cNvSpPr/>
              <p:nvPr/>
            </p:nvSpPr>
            <p:spPr>
              <a:xfrm>
                <a:off x="7677625" y="5891200"/>
                <a:ext cx="1154700" cy="1154700"/>
              </a:xfrm>
              <a:custGeom>
                <a:rect b="b" l="l" r="r" t="t"/>
                <a:pathLst>
                  <a:path extrusionOk="0" h="46188" w="46188">
                    <a:moveTo>
                      <a:pt x="23081" y="1"/>
                    </a:moveTo>
                    <a:cubicBezTo>
                      <a:pt x="10326" y="1"/>
                      <a:pt x="1" y="10352"/>
                      <a:pt x="1" y="23107"/>
                    </a:cubicBezTo>
                    <a:cubicBezTo>
                      <a:pt x="1" y="35862"/>
                      <a:pt x="10326" y="46187"/>
                      <a:pt x="23081" y="46187"/>
                    </a:cubicBezTo>
                    <a:cubicBezTo>
                      <a:pt x="35837" y="46187"/>
                      <a:pt x="46187" y="35862"/>
                      <a:pt x="46187" y="23107"/>
                    </a:cubicBezTo>
                    <a:cubicBezTo>
                      <a:pt x="46187" y="10352"/>
                      <a:pt x="35837" y="1"/>
                      <a:pt x="23081" y="1"/>
                    </a:cubicBezTo>
                    <a:close/>
                  </a:path>
                </a:pathLst>
              </a:custGeom>
              <a:solidFill>
                <a:srgbClr val="F7C6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45"/>
              <p:cNvSpPr/>
              <p:nvPr/>
            </p:nvSpPr>
            <p:spPr>
              <a:xfrm>
                <a:off x="8333725" y="6643800"/>
                <a:ext cx="608050" cy="885875"/>
              </a:xfrm>
              <a:custGeom>
                <a:rect b="b" l="l" r="r" t="t"/>
                <a:pathLst>
                  <a:path extrusionOk="0" h="35435" w="24322">
                    <a:moveTo>
                      <a:pt x="12965" y="0"/>
                    </a:moveTo>
                    <a:cubicBezTo>
                      <a:pt x="9748" y="0"/>
                      <a:pt x="6600" y="4955"/>
                      <a:pt x="5138" y="6897"/>
                    </a:cubicBezTo>
                    <a:cubicBezTo>
                      <a:pt x="1114" y="12186"/>
                      <a:pt x="1" y="19576"/>
                      <a:pt x="2304" y="25801"/>
                    </a:cubicBezTo>
                    <a:cubicBezTo>
                      <a:pt x="3038" y="27750"/>
                      <a:pt x="4050" y="29598"/>
                      <a:pt x="5493" y="31091"/>
                    </a:cubicBezTo>
                    <a:cubicBezTo>
                      <a:pt x="7441" y="33090"/>
                      <a:pt x="10023" y="34330"/>
                      <a:pt x="12731" y="34988"/>
                    </a:cubicBezTo>
                    <a:cubicBezTo>
                      <a:pt x="13775" y="35260"/>
                      <a:pt x="14868" y="35435"/>
                      <a:pt x="15959" y="35435"/>
                    </a:cubicBezTo>
                    <a:cubicBezTo>
                      <a:pt x="16798" y="35435"/>
                      <a:pt x="17636" y="35331"/>
                      <a:pt x="18450" y="35089"/>
                    </a:cubicBezTo>
                    <a:cubicBezTo>
                      <a:pt x="21158" y="34229"/>
                      <a:pt x="23158" y="31622"/>
                      <a:pt x="23765" y="28813"/>
                    </a:cubicBezTo>
                    <a:cubicBezTo>
                      <a:pt x="24322" y="26004"/>
                      <a:pt x="23638" y="23018"/>
                      <a:pt x="22272" y="20537"/>
                    </a:cubicBezTo>
                    <a:cubicBezTo>
                      <a:pt x="20500" y="17247"/>
                      <a:pt x="17565" y="14464"/>
                      <a:pt x="16957" y="10743"/>
                    </a:cubicBezTo>
                    <a:cubicBezTo>
                      <a:pt x="16679" y="9022"/>
                      <a:pt x="16957" y="7251"/>
                      <a:pt x="16907" y="5505"/>
                    </a:cubicBezTo>
                    <a:cubicBezTo>
                      <a:pt x="16831" y="3733"/>
                      <a:pt x="16350" y="1860"/>
                      <a:pt x="15008" y="747"/>
                    </a:cubicBezTo>
                    <a:cubicBezTo>
                      <a:pt x="14335" y="224"/>
                      <a:pt x="13649" y="0"/>
                      <a:pt x="12965" y="0"/>
                    </a:cubicBezTo>
                    <a:close/>
                  </a:path>
                </a:pathLst>
              </a:custGeom>
              <a:solidFill>
                <a:srgbClr val="F7C6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72" name="Google Shape;472;p45"/>
            <p:cNvSpPr/>
            <p:nvPr/>
          </p:nvSpPr>
          <p:spPr>
            <a:xfrm>
              <a:off x="7165150" y="7634675"/>
              <a:ext cx="599175" cy="465550"/>
            </a:xfrm>
            <a:custGeom>
              <a:rect b="b" l="l" r="r" t="t"/>
              <a:pathLst>
                <a:path extrusionOk="0" h="18622" w="23967">
                  <a:moveTo>
                    <a:pt x="20915" y="1"/>
                  </a:moveTo>
                  <a:cubicBezTo>
                    <a:pt x="20797" y="1"/>
                    <a:pt x="20676" y="12"/>
                    <a:pt x="20550" y="35"/>
                  </a:cubicBezTo>
                  <a:cubicBezTo>
                    <a:pt x="19487" y="212"/>
                    <a:pt x="18273" y="1554"/>
                    <a:pt x="17235" y="1984"/>
                  </a:cubicBezTo>
                  <a:cubicBezTo>
                    <a:pt x="15767" y="2616"/>
                    <a:pt x="14223" y="3047"/>
                    <a:pt x="12604" y="3173"/>
                  </a:cubicBezTo>
                  <a:cubicBezTo>
                    <a:pt x="12194" y="3199"/>
                    <a:pt x="11779" y="3208"/>
                    <a:pt x="11361" y="3208"/>
                  </a:cubicBezTo>
                  <a:cubicBezTo>
                    <a:pt x="10487" y="3208"/>
                    <a:pt x="9601" y="3169"/>
                    <a:pt x="8726" y="3169"/>
                  </a:cubicBezTo>
                  <a:cubicBezTo>
                    <a:pt x="7133" y="3169"/>
                    <a:pt x="5574" y="3296"/>
                    <a:pt x="4176" y="4008"/>
                  </a:cubicBezTo>
                  <a:cubicBezTo>
                    <a:pt x="1063" y="5628"/>
                    <a:pt x="0" y="9905"/>
                    <a:pt x="1418" y="13069"/>
                  </a:cubicBezTo>
                  <a:cubicBezTo>
                    <a:pt x="2835" y="16232"/>
                    <a:pt x="6277" y="18231"/>
                    <a:pt x="9744" y="18560"/>
                  </a:cubicBezTo>
                  <a:cubicBezTo>
                    <a:pt x="10161" y="18601"/>
                    <a:pt x="10579" y="18622"/>
                    <a:pt x="10997" y="18622"/>
                  </a:cubicBezTo>
                  <a:cubicBezTo>
                    <a:pt x="14181" y="18622"/>
                    <a:pt x="17347" y="17440"/>
                    <a:pt x="19741" y="15270"/>
                  </a:cubicBezTo>
                  <a:cubicBezTo>
                    <a:pt x="22398" y="12841"/>
                    <a:pt x="23967" y="9247"/>
                    <a:pt x="23942" y="5628"/>
                  </a:cubicBezTo>
                  <a:cubicBezTo>
                    <a:pt x="23918" y="3898"/>
                    <a:pt x="23118" y="1"/>
                    <a:pt x="20915" y="1"/>
                  </a:cubicBezTo>
                  <a:close/>
                </a:path>
              </a:pathLst>
            </a:custGeom>
            <a:solidFill>
              <a:srgbClr val="F4B3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5"/>
            <p:cNvSpPr/>
            <p:nvPr/>
          </p:nvSpPr>
          <p:spPr>
            <a:xfrm>
              <a:off x="7678275" y="5336325"/>
              <a:ext cx="520075" cy="622600"/>
            </a:xfrm>
            <a:custGeom>
              <a:rect b="b" l="l" r="r" t="t"/>
              <a:pathLst>
                <a:path extrusionOk="0" fill="none" h="24904" w="20803">
                  <a:moveTo>
                    <a:pt x="0" y="13591"/>
                  </a:moveTo>
                  <a:cubicBezTo>
                    <a:pt x="430" y="13338"/>
                    <a:pt x="1012" y="13591"/>
                    <a:pt x="1114" y="14097"/>
                  </a:cubicBezTo>
                  <a:cubicBezTo>
                    <a:pt x="1443" y="16324"/>
                    <a:pt x="2379" y="21361"/>
                    <a:pt x="3771" y="22626"/>
                  </a:cubicBezTo>
                  <a:cubicBezTo>
                    <a:pt x="5568" y="24271"/>
                    <a:pt x="8149" y="24904"/>
                    <a:pt x="9794" y="24904"/>
                  </a:cubicBezTo>
                  <a:cubicBezTo>
                    <a:pt x="11439" y="24904"/>
                    <a:pt x="15792" y="23410"/>
                    <a:pt x="16425" y="22626"/>
                  </a:cubicBezTo>
                  <a:cubicBezTo>
                    <a:pt x="17057" y="21841"/>
                    <a:pt x="18475" y="15464"/>
                    <a:pt x="18753" y="14376"/>
                  </a:cubicBezTo>
                  <a:cubicBezTo>
                    <a:pt x="19082" y="13262"/>
                    <a:pt x="20803" y="7846"/>
                    <a:pt x="16855" y="3924"/>
                  </a:cubicBezTo>
                  <a:cubicBezTo>
                    <a:pt x="12907" y="1"/>
                    <a:pt x="10553" y="1"/>
                    <a:pt x="7744" y="532"/>
                  </a:cubicBezTo>
                  <a:cubicBezTo>
                    <a:pt x="4935" y="1089"/>
                    <a:pt x="1291" y="5088"/>
                    <a:pt x="911" y="5720"/>
                  </a:cubicBezTo>
                  <a:cubicBezTo>
                    <a:pt x="532" y="6404"/>
                    <a:pt x="0" y="13591"/>
                    <a:pt x="0" y="13591"/>
                  </a:cubicBezTo>
                  <a:close/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5"/>
            <p:cNvSpPr/>
            <p:nvPr/>
          </p:nvSpPr>
          <p:spPr>
            <a:xfrm>
              <a:off x="7678275" y="5344300"/>
              <a:ext cx="520075" cy="351425"/>
            </a:xfrm>
            <a:custGeom>
              <a:rect b="b" l="l" r="r" t="t"/>
              <a:pathLst>
                <a:path extrusionOk="0" h="14057" w="20803">
                  <a:moveTo>
                    <a:pt x="10030" y="1"/>
                  </a:moveTo>
                  <a:cubicBezTo>
                    <a:pt x="9285" y="1"/>
                    <a:pt x="8545" y="112"/>
                    <a:pt x="7770" y="264"/>
                  </a:cubicBezTo>
                  <a:cubicBezTo>
                    <a:pt x="4960" y="795"/>
                    <a:pt x="1316" y="4819"/>
                    <a:pt x="936" y="5452"/>
                  </a:cubicBezTo>
                  <a:cubicBezTo>
                    <a:pt x="557" y="6085"/>
                    <a:pt x="0" y="13297"/>
                    <a:pt x="0" y="13297"/>
                  </a:cubicBezTo>
                  <a:cubicBezTo>
                    <a:pt x="115" y="13230"/>
                    <a:pt x="242" y="13198"/>
                    <a:pt x="366" y="13198"/>
                  </a:cubicBezTo>
                  <a:cubicBezTo>
                    <a:pt x="708" y="13198"/>
                    <a:pt x="1039" y="13433"/>
                    <a:pt x="1114" y="13804"/>
                  </a:cubicBezTo>
                  <a:cubicBezTo>
                    <a:pt x="1114" y="13804"/>
                    <a:pt x="1417" y="10918"/>
                    <a:pt x="1898" y="9653"/>
                  </a:cubicBezTo>
                  <a:cubicBezTo>
                    <a:pt x="2379" y="8388"/>
                    <a:pt x="6302" y="3756"/>
                    <a:pt x="7618" y="3351"/>
                  </a:cubicBezTo>
                  <a:cubicBezTo>
                    <a:pt x="8405" y="3124"/>
                    <a:pt x="10551" y="2816"/>
                    <a:pt x="12522" y="2816"/>
                  </a:cubicBezTo>
                  <a:cubicBezTo>
                    <a:pt x="13846" y="2816"/>
                    <a:pt x="15091" y="2955"/>
                    <a:pt x="15792" y="3351"/>
                  </a:cubicBezTo>
                  <a:cubicBezTo>
                    <a:pt x="15792" y="3351"/>
                    <a:pt x="15792" y="5705"/>
                    <a:pt x="16728" y="7527"/>
                  </a:cubicBezTo>
                  <a:cubicBezTo>
                    <a:pt x="17690" y="9324"/>
                    <a:pt x="19158" y="12538"/>
                    <a:pt x="18778" y="14057"/>
                  </a:cubicBezTo>
                  <a:cubicBezTo>
                    <a:pt x="19082" y="12968"/>
                    <a:pt x="20803" y="7553"/>
                    <a:pt x="16880" y="3630"/>
                  </a:cubicBezTo>
                  <a:cubicBezTo>
                    <a:pt x="14031" y="781"/>
                    <a:pt x="12010" y="1"/>
                    <a:pt x="10030" y="1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5"/>
            <p:cNvSpPr/>
            <p:nvPr/>
          </p:nvSpPr>
          <p:spPr>
            <a:xfrm>
              <a:off x="7656125" y="5676100"/>
              <a:ext cx="81000" cy="156300"/>
            </a:xfrm>
            <a:custGeom>
              <a:rect b="b" l="l" r="r" t="t"/>
              <a:pathLst>
                <a:path extrusionOk="0" fill="none" h="6252" w="3240">
                  <a:moveTo>
                    <a:pt x="886" y="0"/>
                  </a:moveTo>
                  <a:cubicBezTo>
                    <a:pt x="886" y="0"/>
                    <a:pt x="0" y="278"/>
                    <a:pt x="127" y="1594"/>
                  </a:cubicBezTo>
                  <a:cubicBezTo>
                    <a:pt x="228" y="2910"/>
                    <a:pt x="658" y="5542"/>
                    <a:pt x="1291" y="5871"/>
                  </a:cubicBezTo>
                  <a:cubicBezTo>
                    <a:pt x="1924" y="6175"/>
                    <a:pt x="3240" y="6251"/>
                    <a:pt x="3240" y="625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5"/>
            <p:cNvSpPr/>
            <p:nvPr/>
          </p:nvSpPr>
          <p:spPr>
            <a:xfrm>
              <a:off x="8112925" y="5669775"/>
              <a:ext cx="78475" cy="167050"/>
            </a:xfrm>
            <a:custGeom>
              <a:rect b="b" l="l" r="r" t="t"/>
              <a:pathLst>
                <a:path extrusionOk="0" fill="none" h="6682" w="3139">
                  <a:moveTo>
                    <a:pt x="1595" y="253"/>
                  </a:moveTo>
                  <a:cubicBezTo>
                    <a:pt x="1595" y="253"/>
                    <a:pt x="2835" y="0"/>
                    <a:pt x="2987" y="1392"/>
                  </a:cubicBezTo>
                  <a:cubicBezTo>
                    <a:pt x="3139" y="2784"/>
                    <a:pt x="2253" y="5391"/>
                    <a:pt x="1519" y="6049"/>
                  </a:cubicBezTo>
                  <a:cubicBezTo>
                    <a:pt x="760" y="6681"/>
                    <a:pt x="0" y="6504"/>
                    <a:pt x="0" y="6504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5"/>
            <p:cNvSpPr/>
            <p:nvPr/>
          </p:nvSpPr>
          <p:spPr>
            <a:xfrm>
              <a:off x="8134425" y="5707100"/>
              <a:ext cx="34825" cy="40500"/>
            </a:xfrm>
            <a:custGeom>
              <a:rect b="b" l="l" r="r" t="t"/>
              <a:pathLst>
                <a:path extrusionOk="0" fill="none" h="1620" w="1393">
                  <a:moveTo>
                    <a:pt x="1" y="1620"/>
                  </a:moveTo>
                  <a:cubicBezTo>
                    <a:pt x="279" y="709"/>
                    <a:pt x="710" y="127"/>
                    <a:pt x="1393" y="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5"/>
            <p:cNvSpPr/>
            <p:nvPr/>
          </p:nvSpPr>
          <p:spPr>
            <a:xfrm>
              <a:off x="7678275" y="5711525"/>
              <a:ext cx="32275" cy="32300"/>
            </a:xfrm>
            <a:custGeom>
              <a:rect b="b" l="l" r="r" t="t"/>
              <a:pathLst>
                <a:path extrusionOk="0" fill="none" h="1292" w="1291">
                  <a:moveTo>
                    <a:pt x="0" y="0"/>
                  </a:moveTo>
                  <a:cubicBezTo>
                    <a:pt x="607" y="203"/>
                    <a:pt x="1063" y="684"/>
                    <a:pt x="1291" y="129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7580825" y="5936125"/>
              <a:ext cx="242350" cy="199950"/>
            </a:xfrm>
            <a:custGeom>
              <a:rect b="b" l="l" r="r" t="t"/>
              <a:pathLst>
                <a:path extrusionOk="0" fill="none" h="7998" w="9694">
                  <a:moveTo>
                    <a:pt x="1" y="7998"/>
                  </a:moveTo>
                  <a:cubicBezTo>
                    <a:pt x="1848" y="7795"/>
                    <a:pt x="3544" y="7492"/>
                    <a:pt x="5341" y="7137"/>
                  </a:cubicBezTo>
                  <a:cubicBezTo>
                    <a:pt x="6404" y="6960"/>
                    <a:pt x="7542" y="6707"/>
                    <a:pt x="8251" y="5948"/>
                  </a:cubicBezTo>
                  <a:cubicBezTo>
                    <a:pt x="8707" y="5442"/>
                    <a:pt x="8960" y="4809"/>
                    <a:pt x="9137" y="4126"/>
                  </a:cubicBezTo>
                  <a:cubicBezTo>
                    <a:pt x="9516" y="2810"/>
                    <a:pt x="9694" y="1392"/>
                    <a:pt x="9694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7198675" y="6553625"/>
              <a:ext cx="163900" cy="247425"/>
            </a:xfrm>
            <a:custGeom>
              <a:rect b="b" l="l" r="r" t="t"/>
              <a:pathLst>
                <a:path extrusionOk="0" fill="none" h="9897" w="6556">
                  <a:moveTo>
                    <a:pt x="1" y="9896"/>
                  </a:moveTo>
                  <a:cubicBezTo>
                    <a:pt x="1595" y="6252"/>
                    <a:pt x="3848" y="2886"/>
                    <a:pt x="6555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6995575" y="6119600"/>
              <a:ext cx="595400" cy="1476100"/>
            </a:xfrm>
            <a:custGeom>
              <a:rect b="b" l="l" r="r" t="t"/>
              <a:pathLst>
                <a:path extrusionOk="0" fill="none" h="59044" w="23816">
                  <a:moveTo>
                    <a:pt x="23816" y="633"/>
                  </a:moveTo>
                  <a:cubicBezTo>
                    <a:pt x="22905" y="811"/>
                    <a:pt x="21993" y="355"/>
                    <a:pt x="21082" y="203"/>
                  </a:cubicBezTo>
                  <a:cubicBezTo>
                    <a:pt x="19564" y="1"/>
                    <a:pt x="17995" y="583"/>
                    <a:pt x="16780" y="1494"/>
                  </a:cubicBezTo>
                  <a:cubicBezTo>
                    <a:pt x="15565" y="2456"/>
                    <a:pt x="14629" y="3721"/>
                    <a:pt x="13768" y="4986"/>
                  </a:cubicBezTo>
                  <a:cubicBezTo>
                    <a:pt x="8935" y="11997"/>
                    <a:pt x="4759" y="19665"/>
                    <a:pt x="203" y="26726"/>
                  </a:cubicBezTo>
                  <a:cubicBezTo>
                    <a:pt x="26" y="26979"/>
                    <a:pt x="1" y="27283"/>
                    <a:pt x="128" y="27536"/>
                  </a:cubicBezTo>
                  <a:cubicBezTo>
                    <a:pt x="760" y="29105"/>
                    <a:pt x="1899" y="30244"/>
                    <a:pt x="3038" y="31534"/>
                  </a:cubicBezTo>
                  <a:cubicBezTo>
                    <a:pt x="5189" y="33938"/>
                    <a:pt x="7593" y="36241"/>
                    <a:pt x="10529" y="37583"/>
                  </a:cubicBezTo>
                  <a:cubicBezTo>
                    <a:pt x="11997" y="38241"/>
                    <a:pt x="13566" y="38620"/>
                    <a:pt x="15034" y="39354"/>
                  </a:cubicBezTo>
                  <a:cubicBezTo>
                    <a:pt x="16704" y="40164"/>
                    <a:pt x="18349" y="41531"/>
                    <a:pt x="18349" y="43530"/>
                  </a:cubicBezTo>
                  <a:cubicBezTo>
                    <a:pt x="18349" y="44922"/>
                    <a:pt x="17995" y="46137"/>
                    <a:pt x="17767" y="47478"/>
                  </a:cubicBezTo>
                  <a:cubicBezTo>
                    <a:pt x="17590" y="48642"/>
                    <a:pt x="17843" y="49984"/>
                    <a:pt x="17969" y="51148"/>
                  </a:cubicBezTo>
                  <a:cubicBezTo>
                    <a:pt x="18223" y="53780"/>
                    <a:pt x="18602" y="56386"/>
                    <a:pt x="18577" y="59044"/>
                  </a:cubicBezTo>
                  <a:cubicBezTo>
                    <a:pt x="18982" y="58993"/>
                    <a:pt x="19361" y="58765"/>
                    <a:pt x="19539" y="58386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7158825" y="6754200"/>
              <a:ext cx="411275" cy="689025"/>
            </a:xfrm>
            <a:custGeom>
              <a:rect b="b" l="l" r="r" t="t"/>
              <a:pathLst>
                <a:path extrusionOk="0" fill="none" h="27561" w="16451">
                  <a:moveTo>
                    <a:pt x="0" y="0"/>
                  </a:moveTo>
                  <a:cubicBezTo>
                    <a:pt x="1949" y="2708"/>
                    <a:pt x="4758" y="4606"/>
                    <a:pt x="7365" y="6656"/>
                  </a:cubicBezTo>
                  <a:cubicBezTo>
                    <a:pt x="9238" y="8175"/>
                    <a:pt x="11035" y="9769"/>
                    <a:pt x="12680" y="11515"/>
                  </a:cubicBezTo>
                  <a:cubicBezTo>
                    <a:pt x="13489" y="12401"/>
                    <a:pt x="14249" y="13312"/>
                    <a:pt x="15084" y="14198"/>
                  </a:cubicBezTo>
                  <a:cubicBezTo>
                    <a:pt x="15438" y="14578"/>
                    <a:pt x="15691" y="14881"/>
                    <a:pt x="15894" y="15362"/>
                  </a:cubicBezTo>
                  <a:cubicBezTo>
                    <a:pt x="16121" y="15894"/>
                    <a:pt x="16248" y="16425"/>
                    <a:pt x="16324" y="17007"/>
                  </a:cubicBezTo>
                  <a:cubicBezTo>
                    <a:pt x="16450" y="18197"/>
                    <a:pt x="16147" y="19614"/>
                    <a:pt x="15565" y="20677"/>
                  </a:cubicBezTo>
                  <a:cubicBezTo>
                    <a:pt x="14426" y="22752"/>
                    <a:pt x="16349" y="25738"/>
                    <a:pt x="14578" y="27459"/>
                  </a:cubicBezTo>
                  <a:cubicBezTo>
                    <a:pt x="14502" y="27535"/>
                    <a:pt x="14325" y="27561"/>
                    <a:pt x="14299" y="27459"/>
                  </a:cubicBezTo>
                  <a:cubicBezTo>
                    <a:pt x="13616" y="25536"/>
                    <a:pt x="13287" y="23511"/>
                    <a:pt x="12553" y="21613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7704200" y="6222725"/>
              <a:ext cx="168325" cy="72800"/>
            </a:xfrm>
            <a:custGeom>
              <a:rect b="b" l="l" r="r" t="t"/>
              <a:pathLst>
                <a:path extrusionOk="0" fill="none" h="2912" w="6733">
                  <a:moveTo>
                    <a:pt x="1" y="1"/>
                  </a:moveTo>
                  <a:cubicBezTo>
                    <a:pt x="532" y="558"/>
                    <a:pt x="1291" y="760"/>
                    <a:pt x="2051" y="988"/>
                  </a:cubicBezTo>
                  <a:cubicBezTo>
                    <a:pt x="2633" y="1140"/>
                    <a:pt x="3189" y="1317"/>
                    <a:pt x="3797" y="1317"/>
                  </a:cubicBezTo>
                  <a:cubicBezTo>
                    <a:pt x="4252" y="1317"/>
                    <a:pt x="4708" y="1216"/>
                    <a:pt x="5138" y="1368"/>
                  </a:cubicBezTo>
                  <a:cubicBezTo>
                    <a:pt x="5821" y="1646"/>
                    <a:pt x="6075" y="2608"/>
                    <a:pt x="6733" y="291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7902875" y="6218300"/>
              <a:ext cx="180325" cy="72150"/>
            </a:xfrm>
            <a:custGeom>
              <a:rect b="b" l="l" r="r" t="t"/>
              <a:pathLst>
                <a:path extrusionOk="0" fill="none" h="2886" w="7213">
                  <a:moveTo>
                    <a:pt x="0" y="2886"/>
                  </a:moveTo>
                  <a:cubicBezTo>
                    <a:pt x="658" y="2506"/>
                    <a:pt x="734" y="1494"/>
                    <a:pt x="1392" y="1114"/>
                  </a:cubicBezTo>
                  <a:cubicBezTo>
                    <a:pt x="1696" y="912"/>
                    <a:pt x="2126" y="912"/>
                    <a:pt x="2506" y="912"/>
                  </a:cubicBezTo>
                  <a:cubicBezTo>
                    <a:pt x="4100" y="912"/>
                    <a:pt x="5720" y="608"/>
                    <a:pt x="7213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8024350" y="5927900"/>
              <a:ext cx="626400" cy="1614025"/>
            </a:xfrm>
            <a:custGeom>
              <a:rect b="b" l="l" r="r" t="t"/>
              <a:pathLst>
                <a:path extrusionOk="0" fill="none" h="64561" w="25056">
                  <a:moveTo>
                    <a:pt x="608" y="1"/>
                  </a:moveTo>
                  <a:cubicBezTo>
                    <a:pt x="0" y="2531"/>
                    <a:pt x="355" y="5265"/>
                    <a:pt x="1595" y="7542"/>
                  </a:cubicBezTo>
                  <a:cubicBezTo>
                    <a:pt x="1898" y="8099"/>
                    <a:pt x="2253" y="8630"/>
                    <a:pt x="2734" y="9061"/>
                  </a:cubicBezTo>
                  <a:cubicBezTo>
                    <a:pt x="3341" y="9592"/>
                    <a:pt x="4100" y="9896"/>
                    <a:pt x="4860" y="10124"/>
                  </a:cubicBezTo>
                  <a:cubicBezTo>
                    <a:pt x="6024" y="10503"/>
                    <a:pt x="7213" y="10731"/>
                    <a:pt x="8453" y="10782"/>
                  </a:cubicBezTo>
                  <a:cubicBezTo>
                    <a:pt x="9845" y="10858"/>
                    <a:pt x="11136" y="10630"/>
                    <a:pt x="12401" y="11237"/>
                  </a:cubicBezTo>
                  <a:cubicBezTo>
                    <a:pt x="13363" y="11667"/>
                    <a:pt x="14223" y="12376"/>
                    <a:pt x="14983" y="13110"/>
                  </a:cubicBezTo>
                  <a:cubicBezTo>
                    <a:pt x="17589" y="15641"/>
                    <a:pt x="19361" y="18931"/>
                    <a:pt x="20803" y="22271"/>
                  </a:cubicBezTo>
                  <a:cubicBezTo>
                    <a:pt x="22777" y="26979"/>
                    <a:pt x="24271" y="31357"/>
                    <a:pt x="24979" y="36444"/>
                  </a:cubicBezTo>
                  <a:cubicBezTo>
                    <a:pt x="25055" y="36925"/>
                    <a:pt x="24929" y="37355"/>
                    <a:pt x="24777" y="37583"/>
                  </a:cubicBezTo>
                  <a:cubicBezTo>
                    <a:pt x="22271" y="41202"/>
                    <a:pt x="18779" y="43985"/>
                    <a:pt x="14805" y="45808"/>
                  </a:cubicBezTo>
                  <a:cubicBezTo>
                    <a:pt x="13363" y="46466"/>
                    <a:pt x="11819" y="47048"/>
                    <a:pt x="10478" y="47959"/>
                  </a:cubicBezTo>
                  <a:cubicBezTo>
                    <a:pt x="10984" y="49351"/>
                    <a:pt x="11338" y="50565"/>
                    <a:pt x="11844" y="51957"/>
                  </a:cubicBezTo>
                  <a:cubicBezTo>
                    <a:pt x="12224" y="52995"/>
                    <a:pt x="12604" y="54033"/>
                    <a:pt x="12831" y="55121"/>
                  </a:cubicBezTo>
                  <a:cubicBezTo>
                    <a:pt x="13009" y="56007"/>
                    <a:pt x="13085" y="56892"/>
                    <a:pt x="13135" y="57778"/>
                  </a:cubicBezTo>
                  <a:cubicBezTo>
                    <a:pt x="13338" y="60056"/>
                    <a:pt x="13515" y="62283"/>
                    <a:pt x="13667" y="64561"/>
                  </a:cubicBezTo>
                  <a:cubicBezTo>
                    <a:pt x="13110" y="64257"/>
                    <a:pt x="12730" y="63624"/>
                    <a:pt x="12578" y="63017"/>
                  </a:cubicBezTo>
                  <a:cubicBezTo>
                    <a:pt x="12224" y="61600"/>
                    <a:pt x="11996" y="60714"/>
                    <a:pt x="11693" y="59297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8214150" y="6779500"/>
              <a:ext cx="324600" cy="274625"/>
            </a:xfrm>
            <a:custGeom>
              <a:rect b="b" l="l" r="r" t="t"/>
              <a:pathLst>
                <a:path extrusionOk="0" fill="none" h="10985" w="12984">
                  <a:moveTo>
                    <a:pt x="1" y="10984"/>
                  </a:moveTo>
                  <a:cubicBezTo>
                    <a:pt x="1443" y="9744"/>
                    <a:pt x="2861" y="8555"/>
                    <a:pt x="4278" y="7315"/>
                  </a:cubicBezTo>
                  <a:cubicBezTo>
                    <a:pt x="5189" y="6530"/>
                    <a:pt x="6075" y="5771"/>
                    <a:pt x="6910" y="4910"/>
                  </a:cubicBezTo>
                  <a:cubicBezTo>
                    <a:pt x="8732" y="3012"/>
                    <a:pt x="10428" y="633"/>
                    <a:pt x="12984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8336900" y="6586525"/>
              <a:ext cx="120225" cy="241725"/>
            </a:xfrm>
            <a:custGeom>
              <a:rect b="b" l="l" r="r" t="t"/>
              <a:pathLst>
                <a:path extrusionOk="0" fill="none" h="9669" w="4809">
                  <a:moveTo>
                    <a:pt x="0" y="1"/>
                  </a:moveTo>
                  <a:cubicBezTo>
                    <a:pt x="1772" y="2658"/>
                    <a:pt x="3771" y="6657"/>
                    <a:pt x="4809" y="9668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7296125" y="6126150"/>
              <a:ext cx="1203400" cy="2124825"/>
            </a:xfrm>
            <a:custGeom>
              <a:rect b="b" l="l" r="r" t="t"/>
              <a:pathLst>
                <a:path extrusionOk="0" h="84993" w="48136">
                  <a:moveTo>
                    <a:pt x="8522" y="1"/>
                  </a:moveTo>
                  <a:cubicBezTo>
                    <a:pt x="7477" y="1"/>
                    <a:pt x="6292" y="314"/>
                    <a:pt x="4834" y="1308"/>
                  </a:cubicBezTo>
                  <a:cubicBezTo>
                    <a:pt x="2531" y="2852"/>
                    <a:pt x="0" y="7508"/>
                    <a:pt x="0" y="7508"/>
                  </a:cubicBezTo>
                  <a:lnTo>
                    <a:pt x="2531" y="17353"/>
                  </a:lnTo>
                  <a:cubicBezTo>
                    <a:pt x="2531" y="17353"/>
                    <a:pt x="6454" y="23098"/>
                    <a:pt x="8023" y="25730"/>
                  </a:cubicBezTo>
                  <a:cubicBezTo>
                    <a:pt x="9617" y="28362"/>
                    <a:pt x="10275" y="32968"/>
                    <a:pt x="10478" y="34638"/>
                  </a:cubicBezTo>
                  <a:cubicBezTo>
                    <a:pt x="10655" y="36334"/>
                    <a:pt x="9921" y="39674"/>
                    <a:pt x="9921" y="39674"/>
                  </a:cubicBezTo>
                  <a:lnTo>
                    <a:pt x="10402" y="40408"/>
                  </a:lnTo>
                  <a:cubicBezTo>
                    <a:pt x="11389" y="42180"/>
                    <a:pt x="10807" y="44787"/>
                    <a:pt x="10275" y="45596"/>
                  </a:cubicBezTo>
                  <a:cubicBezTo>
                    <a:pt x="9744" y="46406"/>
                    <a:pt x="9794" y="46836"/>
                    <a:pt x="9769" y="48001"/>
                  </a:cubicBezTo>
                  <a:cubicBezTo>
                    <a:pt x="9744" y="49165"/>
                    <a:pt x="10149" y="50810"/>
                    <a:pt x="9744" y="51797"/>
                  </a:cubicBezTo>
                  <a:cubicBezTo>
                    <a:pt x="9378" y="52642"/>
                    <a:pt x="8972" y="52683"/>
                    <a:pt x="8896" y="52683"/>
                  </a:cubicBezTo>
                  <a:cubicBezTo>
                    <a:pt x="8888" y="52683"/>
                    <a:pt x="8883" y="52683"/>
                    <a:pt x="8883" y="52683"/>
                  </a:cubicBezTo>
                  <a:lnTo>
                    <a:pt x="7972" y="49519"/>
                  </a:lnTo>
                  <a:cubicBezTo>
                    <a:pt x="7972" y="49519"/>
                    <a:pt x="7314" y="59870"/>
                    <a:pt x="6960" y="66121"/>
                  </a:cubicBezTo>
                  <a:cubicBezTo>
                    <a:pt x="6605" y="72397"/>
                    <a:pt x="9617" y="84925"/>
                    <a:pt x="9617" y="84925"/>
                  </a:cubicBezTo>
                  <a:cubicBezTo>
                    <a:pt x="9617" y="84925"/>
                    <a:pt x="23891" y="84992"/>
                    <a:pt x="33406" y="84992"/>
                  </a:cubicBezTo>
                  <a:cubicBezTo>
                    <a:pt x="38164" y="84992"/>
                    <a:pt x="41733" y="84975"/>
                    <a:pt x="41733" y="84925"/>
                  </a:cubicBezTo>
                  <a:cubicBezTo>
                    <a:pt x="41733" y="84747"/>
                    <a:pt x="46693" y="74068"/>
                    <a:pt x="45377" y="64931"/>
                  </a:cubicBezTo>
                  <a:cubicBezTo>
                    <a:pt x="44997" y="62299"/>
                    <a:pt x="42872" y="56605"/>
                    <a:pt x="42872" y="56605"/>
                  </a:cubicBezTo>
                  <a:cubicBezTo>
                    <a:pt x="41378" y="55568"/>
                    <a:pt x="40872" y="51291"/>
                    <a:pt x="40872" y="51291"/>
                  </a:cubicBezTo>
                  <a:cubicBezTo>
                    <a:pt x="39253" y="50683"/>
                    <a:pt x="38949" y="46457"/>
                    <a:pt x="38949" y="46457"/>
                  </a:cubicBezTo>
                  <a:cubicBezTo>
                    <a:pt x="38114" y="45546"/>
                    <a:pt x="37329" y="43546"/>
                    <a:pt x="37253" y="41826"/>
                  </a:cubicBezTo>
                  <a:cubicBezTo>
                    <a:pt x="37203" y="40079"/>
                    <a:pt x="36975" y="37903"/>
                    <a:pt x="36570" y="34739"/>
                  </a:cubicBezTo>
                  <a:cubicBezTo>
                    <a:pt x="36165" y="31576"/>
                    <a:pt x="36469" y="27830"/>
                    <a:pt x="41480" y="21174"/>
                  </a:cubicBezTo>
                  <a:cubicBezTo>
                    <a:pt x="46465" y="14544"/>
                    <a:pt x="48136" y="10495"/>
                    <a:pt x="48136" y="10495"/>
                  </a:cubicBezTo>
                  <a:lnTo>
                    <a:pt x="46415" y="7736"/>
                  </a:lnTo>
                  <a:cubicBezTo>
                    <a:pt x="44668" y="4977"/>
                    <a:pt x="42365" y="3712"/>
                    <a:pt x="41404" y="3206"/>
                  </a:cubicBezTo>
                  <a:cubicBezTo>
                    <a:pt x="40683" y="2817"/>
                    <a:pt x="38211" y="2772"/>
                    <a:pt x="37108" y="2772"/>
                  </a:cubicBezTo>
                  <a:cubicBezTo>
                    <a:pt x="36777" y="2772"/>
                    <a:pt x="36570" y="2776"/>
                    <a:pt x="36570" y="2776"/>
                  </a:cubicBezTo>
                  <a:cubicBezTo>
                    <a:pt x="36570" y="2776"/>
                    <a:pt x="36241" y="5484"/>
                    <a:pt x="35811" y="7154"/>
                  </a:cubicBezTo>
                  <a:cubicBezTo>
                    <a:pt x="35355" y="8850"/>
                    <a:pt x="32040" y="16720"/>
                    <a:pt x="30294" y="20010"/>
                  </a:cubicBezTo>
                  <a:cubicBezTo>
                    <a:pt x="28522" y="23275"/>
                    <a:pt x="23309" y="32436"/>
                    <a:pt x="23309" y="32436"/>
                  </a:cubicBezTo>
                  <a:cubicBezTo>
                    <a:pt x="23309" y="32436"/>
                    <a:pt x="16982" y="21048"/>
                    <a:pt x="15615" y="18112"/>
                  </a:cubicBezTo>
                  <a:cubicBezTo>
                    <a:pt x="14274" y="15177"/>
                    <a:pt x="11009" y="3079"/>
                    <a:pt x="11313" y="2042"/>
                  </a:cubicBezTo>
                  <a:cubicBezTo>
                    <a:pt x="11642" y="1004"/>
                    <a:pt x="13438" y="169"/>
                    <a:pt x="13439" y="169"/>
                  </a:cubicBezTo>
                  <a:lnTo>
                    <a:pt x="13439" y="169"/>
                  </a:lnTo>
                  <a:cubicBezTo>
                    <a:pt x="13438" y="169"/>
                    <a:pt x="12568" y="396"/>
                    <a:pt x="11540" y="396"/>
                  </a:cubicBezTo>
                  <a:cubicBezTo>
                    <a:pt x="11112" y="396"/>
                    <a:pt x="10656" y="357"/>
                    <a:pt x="10225" y="245"/>
                  </a:cubicBezTo>
                  <a:cubicBezTo>
                    <a:pt x="9686" y="106"/>
                    <a:pt x="9128" y="1"/>
                    <a:pt x="8522" y="1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8317275" y="7247075"/>
              <a:ext cx="25" cy="167050"/>
            </a:xfrm>
            <a:custGeom>
              <a:rect b="b" l="l" r="r" t="t"/>
              <a:pathLst>
                <a:path extrusionOk="0" fill="none" h="6682" w="1">
                  <a:moveTo>
                    <a:pt x="1" y="6681"/>
                  </a:moveTo>
                  <a:lnTo>
                    <a:pt x="1" y="0"/>
                  </a:ln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7856050" y="5771150"/>
              <a:ext cx="129725" cy="82350"/>
            </a:xfrm>
            <a:custGeom>
              <a:rect b="b" l="l" r="r" t="t"/>
              <a:pathLst>
                <a:path extrusionOk="0" h="3294" w="5189">
                  <a:moveTo>
                    <a:pt x="2668" y="1310"/>
                  </a:moveTo>
                  <a:cubicBezTo>
                    <a:pt x="2834" y="1310"/>
                    <a:pt x="2953" y="1345"/>
                    <a:pt x="3189" y="1361"/>
                  </a:cubicBezTo>
                  <a:cubicBezTo>
                    <a:pt x="3544" y="1411"/>
                    <a:pt x="4303" y="2095"/>
                    <a:pt x="4303" y="2095"/>
                  </a:cubicBezTo>
                  <a:lnTo>
                    <a:pt x="1114" y="2095"/>
                  </a:lnTo>
                  <a:cubicBezTo>
                    <a:pt x="1114" y="2095"/>
                    <a:pt x="1848" y="1462"/>
                    <a:pt x="2278" y="1361"/>
                  </a:cubicBezTo>
                  <a:cubicBezTo>
                    <a:pt x="2450" y="1323"/>
                    <a:pt x="2568" y="1310"/>
                    <a:pt x="2668" y="1310"/>
                  </a:cubicBezTo>
                  <a:close/>
                  <a:moveTo>
                    <a:pt x="2826" y="0"/>
                  </a:moveTo>
                  <a:cubicBezTo>
                    <a:pt x="2330" y="0"/>
                    <a:pt x="1816" y="165"/>
                    <a:pt x="1519" y="475"/>
                  </a:cubicBezTo>
                  <a:cubicBezTo>
                    <a:pt x="279" y="1740"/>
                    <a:pt x="1" y="2221"/>
                    <a:pt x="1" y="2221"/>
                  </a:cubicBezTo>
                  <a:cubicBezTo>
                    <a:pt x="1" y="2221"/>
                    <a:pt x="152" y="2500"/>
                    <a:pt x="405" y="2727"/>
                  </a:cubicBezTo>
                  <a:cubicBezTo>
                    <a:pt x="929" y="3176"/>
                    <a:pt x="1756" y="3293"/>
                    <a:pt x="2612" y="3293"/>
                  </a:cubicBezTo>
                  <a:cubicBezTo>
                    <a:pt x="2915" y="3293"/>
                    <a:pt x="3221" y="3279"/>
                    <a:pt x="3518" y="3259"/>
                  </a:cubicBezTo>
                  <a:cubicBezTo>
                    <a:pt x="4657" y="3208"/>
                    <a:pt x="5189" y="2221"/>
                    <a:pt x="5189" y="2221"/>
                  </a:cubicBezTo>
                  <a:cubicBezTo>
                    <a:pt x="5189" y="2221"/>
                    <a:pt x="4657" y="1437"/>
                    <a:pt x="3999" y="475"/>
                  </a:cubicBezTo>
                  <a:cubicBezTo>
                    <a:pt x="3764" y="153"/>
                    <a:pt x="3303" y="0"/>
                    <a:pt x="2826" y="0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" name="Google Shape;491;p45"/>
          <p:cNvGrpSpPr/>
          <p:nvPr/>
        </p:nvGrpSpPr>
        <p:grpSpPr>
          <a:xfrm>
            <a:off x="1116662" y="706719"/>
            <a:ext cx="1163886" cy="1633889"/>
            <a:chOff x="9443800" y="5402175"/>
            <a:chExt cx="2102775" cy="2855950"/>
          </a:xfrm>
        </p:grpSpPr>
        <p:sp>
          <p:nvSpPr>
            <p:cNvPr id="492" name="Google Shape;492;p45"/>
            <p:cNvSpPr/>
            <p:nvPr/>
          </p:nvSpPr>
          <p:spPr>
            <a:xfrm>
              <a:off x="9443800" y="6928425"/>
              <a:ext cx="664350" cy="1030050"/>
            </a:xfrm>
            <a:custGeom>
              <a:rect b="b" l="l" r="r" t="t"/>
              <a:pathLst>
                <a:path extrusionOk="0" h="41202" w="26574">
                  <a:moveTo>
                    <a:pt x="13044" y="0"/>
                  </a:moveTo>
                  <a:cubicBezTo>
                    <a:pt x="10517" y="0"/>
                    <a:pt x="7978" y="831"/>
                    <a:pt x="5923" y="2319"/>
                  </a:cubicBezTo>
                  <a:cubicBezTo>
                    <a:pt x="2962" y="4471"/>
                    <a:pt x="1039" y="7836"/>
                    <a:pt x="406" y="11430"/>
                  </a:cubicBezTo>
                  <a:cubicBezTo>
                    <a:pt x="1" y="13860"/>
                    <a:pt x="254" y="16644"/>
                    <a:pt x="2000" y="18415"/>
                  </a:cubicBezTo>
                  <a:cubicBezTo>
                    <a:pt x="4177" y="20617"/>
                    <a:pt x="7897" y="20667"/>
                    <a:pt x="10124" y="22819"/>
                  </a:cubicBezTo>
                  <a:cubicBezTo>
                    <a:pt x="11415" y="24084"/>
                    <a:pt x="12022" y="25982"/>
                    <a:pt x="11668" y="27754"/>
                  </a:cubicBezTo>
                  <a:cubicBezTo>
                    <a:pt x="11238" y="30183"/>
                    <a:pt x="9162" y="32081"/>
                    <a:pt x="8783" y="34511"/>
                  </a:cubicBezTo>
                  <a:cubicBezTo>
                    <a:pt x="8352" y="37295"/>
                    <a:pt x="10428" y="40104"/>
                    <a:pt x="13161" y="40939"/>
                  </a:cubicBezTo>
                  <a:cubicBezTo>
                    <a:pt x="13777" y="41117"/>
                    <a:pt x="14410" y="41202"/>
                    <a:pt x="15044" y="41202"/>
                  </a:cubicBezTo>
                  <a:cubicBezTo>
                    <a:pt x="17197" y="41202"/>
                    <a:pt x="19361" y="40231"/>
                    <a:pt x="20905" y="38687"/>
                  </a:cubicBezTo>
                  <a:cubicBezTo>
                    <a:pt x="22575" y="37042"/>
                    <a:pt x="23562" y="34840"/>
                    <a:pt x="24322" y="32587"/>
                  </a:cubicBezTo>
                  <a:cubicBezTo>
                    <a:pt x="26321" y="26539"/>
                    <a:pt x="26574" y="19959"/>
                    <a:pt x="25106" y="13758"/>
                  </a:cubicBezTo>
                  <a:cubicBezTo>
                    <a:pt x="23891" y="8494"/>
                    <a:pt x="21993" y="2269"/>
                    <a:pt x="16249" y="472"/>
                  </a:cubicBezTo>
                  <a:cubicBezTo>
                    <a:pt x="15208" y="153"/>
                    <a:pt x="14127" y="0"/>
                    <a:pt x="13044" y="0"/>
                  </a:cubicBezTo>
                  <a:close/>
                </a:path>
              </a:pathLst>
            </a:custGeom>
            <a:solidFill>
              <a:srgbClr val="F7C6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5"/>
            <p:cNvSpPr/>
            <p:nvPr/>
          </p:nvSpPr>
          <p:spPr>
            <a:xfrm>
              <a:off x="10346350" y="5852755"/>
              <a:ext cx="1057879" cy="1184756"/>
            </a:xfrm>
            <a:custGeom>
              <a:rect b="b" l="l" r="r" t="t"/>
              <a:pathLst>
                <a:path extrusionOk="0" h="20039" w="17893">
                  <a:moveTo>
                    <a:pt x="8920" y="1"/>
                  </a:moveTo>
                  <a:cubicBezTo>
                    <a:pt x="5261" y="1"/>
                    <a:pt x="1710" y="3834"/>
                    <a:pt x="532" y="7693"/>
                  </a:cubicBezTo>
                  <a:cubicBezTo>
                    <a:pt x="0" y="9414"/>
                    <a:pt x="228" y="11540"/>
                    <a:pt x="1494" y="12830"/>
                  </a:cubicBezTo>
                  <a:cubicBezTo>
                    <a:pt x="3139" y="14526"/>
                    <a:pt x="5847" y="14399"/>
                    <a:pt x="7846" y="15614"/>
                  </a:cubicBezTo>
                  <a:cubicBezTo>
                    <a:pt x="8909" y="16297"/>
                    <a:pt x="9744" y="17310"/>
                    <a:pt x="10124" y="18499"/>
                  </a:cubicBezTo>
                  <a:cubicBezTo>
                    <a:pt x="10250" y="18904"/>
                    <a:pt x="10377" y="19385"/>
                    <a:pt x="10680" y="19714"/>
                  </a:cubicBezTo>
                  <a:cubicBezTo>
                    <a:pt x="10909" y="19943"/>
                    <a:pt x="11189" y="20039"/>
                    <a:pt x="11488" y="20039"/>
                  </a:cubicBezTo>
                  <a:cubicBezTo>
                    <a:pt x="12179" y="20039"/>
                    <a:pt x="12969" y="19528"/>
                    <a:pt x="13464" y="18980"/>
                  </a:cubicBezTo>
                  <a:cubicBezTo>
                    <a:pt x="17893" y="14222"/>
                    <a:pt x="17640" y="6706"/>
                    <a:pt x="13186" y="2049"/>
                  </a:cubicBezTo>
                  <a:cubicBezTo>
                    <a:pt x="11841" y="604"/>
                    <a:pt x="10372" y="1"/>
                    <a:pt x="8920" y="1"/>
                  </a:cubicBezTo>
                  <a:close/>
                </a:path>
              </a:pathLst>
            </a:custGeom>
            <a:solidFill>
              <a:srgbClr val="F4B3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10876525" y="7259775"/>
              <a:ext cx="670050" cy="841075"/>
            </a:xfrm>
            <a:custGeom>
              <a:rect b="b" l="l" r="r" t="t"/>
              <a:pathLst>
                <a:path extrusionOk="0" h="33643" w="26802">
                  <a:moveTo>
                    <a:pt x="11832" y="1"/>
                  </a:moveTo>
                  <a:cubicBezTo>
                    <a:pt x="10992" y="1"/>
                    <a:pt x="10154" y="125"/>
                    <a:pt x="9365" y="378"/>
                  </a:cubicBezTo>
                  <a:cubicBezTo>
                    <a:pt x="5746" y="1542"/>
                    <a:pt x="2582" y="5313"/>
                    <a:pt x="1848" y="8957"/>
                  </a:cubicBezTo>
                  <a:cubicBezTo>
                    <a:pt x="1519" y="10729"/>
                    <a:pt x="1570" y="12526"/>
                    <a:pt x="1190" y="14297"/>
                  </a:cubicBezTo>
                  <a:cubicBezTo>
                    <a:pt x="659" y="16803"/>
                    <a:pt x="1" y="19308"/>
                    <a:pt x="127" y="21889"/>
                  </a:cubicBezTo>
                  <a:cubicBezTo>
                    <a:pt x="330" y="25686"/>
                    <a:pt x="2405" y="29330"/>
                    <a:pt x="5518" y="31481"/>
                  </a:cubicBezTo>
                  <a:cubicBezTo>
                    <a:pt x="7582" y="32896"/>
                    <a:pt x="10084" y="33643"/>
                    <a:pt x="12577" y="33643"/>
                  </a:cubicBezTo>
                  <a:cubicBezTo>
                    <a:pt x="13875" y="33643"/>
                    <a:pt x="15170" y="33441"/>
                    <a:pt x="16400" y="33025"/>
                  </a:cubicBezTo>
                  <a:cubicBezTo>
                    <a:pt x="18577" y="32342"/>
                    <a:pt x="20500" y="31026"/>
                    <a:pt x="22246" y="29583"/>
                  </a:cubicBezTo>
                  <a:cubicBezTo>
                    <a:pt x="23841" y="28242"/>
                    <a:pt x="25410" y="26673"/>
                    <a:pt x="26068" y="24673"/>
                  </a:cubicBezTo>
                  <a:cubicBezTo>
                    <a:pt x="26802" y="22598"/>
                    <a:pt x="26473" y="20346"/>
                    <a:pt x="25992" y="18195"/>
                  </a:cubicBezTo>
                  <a:cubicBezTo>
                    <a:pt x="25612" y="16398"/>
                    <a:pt x="25081" y="14550"/>
                    <a:pt x="23942" y="13133"/>
                  </a:cubicBezTo>
                  <a:cubicBezTo>
                    <a:pt x="22904" y="11842"/>
                    <a:pt x="21386" y="10906"/>
                    <a:pt x="20475" y="9489"/>
                  </a:cubicBezTo>
                  <a:cubicBezTo>
                    <a:pt x="19361" y="7742"/>
                    <a:pt x="19387" y="5465"/>
                    <a:pt x="18450" y="3643"/>
                  </a:cubicBezTo>
                  <a:cubicBezTo>
                    <a:pt x="17235" y="1271"/>
                    <a:pt x="14522" y="1"/>
                    <a:pt x="11832" y="1"/>
                  </a:cubicBezTo>
                  <a:close/>
                </a:path>
              </a:pathLst>
            </a:custGeom>
            <a:solidFill>
              <a:srgbClr val="C69C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5"/>
            <p:cNvSpPr/>
            <p:nvPr/>
          </p:nvSpPr>
          <p:spPr>
            <a:xfrm>
              <a:off x="10620300" y="5520450"/>
              <a:ext cx="353700" cy="558050"/>
            </a:xfrm>
            <a:custGeom>
              <a:rect b="b" l="l" r="r" t="t"/>
              <a:pathLst>
                <a:path extrusionOk="0" fill="none" h="22322" w="14148">
                  <a:moveTo>
                    <a:pt x="10528" y="0"/>
                  </a:moveTo>
                  <a:cubicBezTo>
                    <a:pt x="11768" y="557"/>
                    <a:pt x="12528" y="1848"/>
                    <a:pt x="12932" y="3139"/>
                  </a:cubicBezTo>
                  <a:cubicBezTo>
                    <a:pt x="13261" y="4126"/>
                    <a:pt x="13388" y="5138"/>
                    <a:pt x="13590" y="6150"/>
                  </a:cubicBezTo>
                  <a:cubicBezTo>
                    <a:pt x="13818" y="7137"/>
                    <a:pt x="14147" y="8200"/>
                    <a:pt x="14021" y="9187"/>
                  </a:cubicBezTo>
                  <a:cubicBezTo>
                    <a:pt x="13919" y="9845"/>
                    <a:pt x="13590" y="10427"/>
                    <a:pt x="13388" y="11009"/>
                  </a:cubicBezTo>
                  <a:cubicBezTo>
                    <a:pt x="13135" y="11768"/>
                    <a:pt x="13287" y="12401"/>
                    <a:pt x="13312" y="13211"/>
                  </a:cubicBezTo>
                  <a:cubicBezTo>
                    <a:pt x="13337" y="13970"/>
                    <a:pt x="13084" y="14679"/>
                    <a:pt x="12806" y="15387"/>
                  </a:cubicBezTo>
                  <a:cubicBezTo>
                    <a:pt x="12047" y="17286"/>
                    <a:pt x="11009" y="19057"/>
                    <a:pt x="9971" y="20803"/>
                  </a:cubicBezTo>
                  <a:cubicBezTo>
                    <a:pt x="9668" y="21259"/>
                    <a:pt x="9339" y="21816"/>
                    <a:pt x="8757" y="21942"/>
                  </a:cubicBezTo>
                  <a:cubicBezTo>
                    <a:pt x="7086" y="22322"/>
                    <a:pt x="5568" y="22069"/>
                    <a:pt x="4049" y="21259"/>
                  </a:cubicBezTo>
                  <a:cubicBezTo>
                    <a:pt x="2632" y="20500"/>
                    <a:pt x="1493" y="19335"/>
                    <a:pt x="0" y="18652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5"/>
            <p:cNvSpPr/>
            <p:nvPr/>
          </p:nvSpPr>
          <p:spPr>
            <a:xfrm>
              <a:off x="10784150" y="6075950"/>
              <a:ext cx="1925" cy="200600"/>
            </a:xfrm>
            <a:custGeom>
              <a:rect b="b" l="l" r="r" t="t"/>
              <a:pathLst>
                <a:path extrusionOk="0" fill="none" h="8024" w="77">
                  <a:moveTo>
                    <a:pt x="52" y="1"/>
                  </a:moveTo>
                  <a:cubicBezTo>
                    <a:pt x="1" y="2683"/>
                    <a:pt x="1" y="5340"/>
                    <a:pt x="77" y="8023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9912950" y="6294875"/>
              <a:ext cx="338500" cy="1669050"/>
            </a:xfrm>
            <a:custGeom>
              <a:rect b="b" l="l" r="r" t="t"/>
              <a:pathLst>
                <a:path extrusionOk="0" fill="none" h="66762" w="13540">
                  <a:moveTo>
                    <a:pt x="12350" y="11009"/>
                  </a:moveTo>
                  <a:cubicBezTo>
                    <a:pt x="13540" y="21005"/>
                    <a:pt x="13236" y="31204"/>
                    <a:pt x="11338" y="41100"/>
                  </a:cubicBezTo>
                  <a:cubicBezTo>
                    <a:pt x="9718" y="49603"/>
                    <a:pt x="6934" y="58132"/>
                    <a:pt x="7846" y="66762"/>
                  </a:cubicBezTo>
                  <a:cubicBezTo>
                    <a:pt x="7137" y="66028"/>
                    <a:pt x="5922" y="65901"/>
                    <a:pt x="4910" y="65800"/>
                  </a:cubicBezTo>
                  <a:cubicBezTo>
                    <a:pt x="3898" y="65699"/>
                    <a:pt x="2860" y="65876"/>
                    <a:pt x="1848" y="66003"/>
                  </a:cubicBezTo>
                  <a:cubicBezTo>
                    <a:pt x="1341" y="66053"/>
                    <a:pt x="835" y="66154"/>
                    <a:pt x="456" y="66509"/>
                  </a:cubicBezTo>
                  <a:cubicBezTo>
                    <a:pt x="127" y="65269"/>
                    <a:pt x="0" y="64029"/>
                    <a:pt x="253" y="62788"/>
                  </a:cubicBezTo>
                  <a:cubicBezTo>
                    <a:pt x="1215" y="58107"/>
                    <a:pt x="228" y="53121"/>
                    <a:pt x="608" y="48363"/>
                  </a:cubicBezTo>
                  <a:cubicBezTo>
                    <a:pt x="1012" y="43226"/>
                    <a:pt x="1974" y="38113"/>
                    <a:pt x="2531" y="33001"/>
                  </a:cubicBezTo>
                  <a:cubicBezTo>
                    <a:pt x="2860" y="30192"/>
                    <a:pt x="3037" y="27332"/>
                    <a:pt x="3113" y="24498"/>
                  </a:cubicBezTo>
                  <a:cubicBezTo>
                    <a:pt x="3164" y="21790"/>
                    <a:pt x="2911" y="19183"/>
                    <a:pt x="3391" y="16526"/>
                  </a:cubicBezTo>
                  <a:cubicBezTo>
                    <a:pt x="4378" y="10958"/>
                    <a:pt x="5669" y="5416"/>
                    <a:pt x="7289" y="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9864850" y="7951250"/>
              <a:ext cx="195525" cy="304975"/>
            </a:xfrm>
            <a:custGeom>
              <a:rect b="b" l="l" r="r" t="t"/>
              <a:pathLst>
                <a:path extrusionOk="0" fill="none" h="12199" w="7821">
                  <a:moveTo>
                    <a:pt x="2633" y="1"/>
                  </a:moveTo>
                  <a:cubicBezTo>
                    <a:pt x="2481" y="279"/>
                    <a:pt x="2430" y="633"/>
                    <a:pt x="2405" y="937"/>
                  </a:cubicBezTo>
                  <a:cubicBezTo>
                    <a:pt x="2127" y="3189"/>
                    <a:pt x="406" y="5062"/>
                    <a:pt x="153" y="7289"/>
                  </a:cubicBezTo>
                  <a:cubicBezTo>
                    <a:pt x="1" y="8757"/>
                    <a:pt x="203" y="10149"/>
                    <a:pt x="861" y="11440"/>
                  </a:cubicBezTo>
                  <a:cubicBezTo>
                    <a:pt x="2253" y="11794"/>
                    <a:pt x="3620" y="11895"/>
                    <a:pt x="5012" y="12098"/>
                  </a:cubicBezTo>
                  <a:cubicBezTo>
                    <a:pt x="5391" y="12174"/>
                    <a:pt x="5796" y="12199"/>
                    <a:pt x="6151" y="12047"/>
                  </a:cubicBezTo>
                  <a:cubicBezTo>
                    <a:pt x="6606" y="10756"/>
                    <a:pt x="7315" y="9010"/>
                    <a:pt x="7821" y="7719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5"/>
            <p:cNvSpPr/>
            <p:nvPr/>
          </p:nvSpPr>
          <p:spPr>
            <a:xfrm>
              <a:off x="10047075" y="8109425"/>
              <a:ext cx="33550" cy="65200"/>
            </a:xfrm>
            <a:custGeom>
              <a:rect b="b" l="l" r="r" t="t"/>
              <a:pathLst>
                <a:path extrusionOk="0" fill="none" h="2608" w="1342">
                  <a:moveTo>
                    <a:pt x="0" y="2607"/>
                  </a:moveTo>
                  <a:cubicBezTo>
                    <a:pt x="329" y="1696"/>
                    <a:pt x="810" y="810"/>
                    <a:pt x="1342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5"/>
            <p:cNvSpPr/>
            <p:nvPr/>
          </p:nvSpPr>
          <p:spPr>
            <a:xfrm>
              <a:off x="10064775" y="8136625"/>
              <a:ext cx="31675" cy="87350"/>
            </a:xfrm>
            <a:custGeom>
              <a:rect b="b" l="l" r="r" t="t"/>
              <a:pathLst>
                <a:path extrusionOk="0" fill="none" h="3494" w="1267">
                  <a:moveTo>
                    <a:pt x="1" y="1"/>
                  </a:moveTo>
                  <a:cubicBezTo>
                    <a:pt x="457" y="482"/>
                    <a:pt x="457" y="1190"/>
                    <a:pt x="507" y="1823"/>
                  </a:cubicBezTo>
                  <a:cubicBezTo>
                    <a:pt x="583" y="2456"/>
                    <a:pt x="735" y="3164"/>
                    <a:pt x="1266" y="3493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5"/>
            <p:cNvSpPr/>
            <p:nvPr/>
          </p:nvSpPr>
          <p:spPr>
            <a:xfrm>
              <a:off x="9968625" y="8198000"/>
              <a:ext cx="19000" cy="60125"/>
            </a:xfrm>
            <a:custGeom>
              <a:rect b="b" l="l" r="r" t="t"/>
              <a:pathLst>
                <a:path extrusionOk="0" fill="none" h="2405" w="760">
                  <a:moveTo>
                    <a:pt x="759" y="2405"/>
                  </a:moveTo>
                  <a:cubicBezTo>
                    <a:pt x="430" y="1722"/>
                    <a:pt x="304" y="659"/>
                    <a:pt x="0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5"/>
            <p:cNvSpPr/>
            <p:nvPr/>
          </p:nvSpPr>
          <p:spPr>
            <a:xfrm>
              <a:off x="9928125" y="8193575"/>
              <a:ext cx="19625" cy="53800"/>
            </a:xfrm>
            <a:custGeom>
              <a:rect b="b" l="l" r="r" t="t"/>
              <a:pathLst>
                <a:path extrusionOk="0" fill="none" h="2152" w="785">
                  <a:moveTo>
                    <a:pt x="1" y="0"/>
                  </a:moveTo>
                  <a:cubicBezTo>
                    <a:pt x="330" y="583"/>
                    <a:pt x="481" y="1595"/>
                    <a:pt x="785" y="2152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5"/>
            <p:cNvSpPr/>
            <p:nvPr/>
          </p:nvSpPr>
          <p:spPr>
            <a:xfrm>
              <a:off x="9892700" y="8183450"/>
              <a:ext cx="25325" cy="63300"/>
            </a:xfrm>
            <a:custGeom>
              <a:rect b="b" l="l" r="r" t="t"/>
              <a:pathLst>
                <a:path extrusionOk="0" fill="none" h="2532" w="1013">
                  <a:moveTo>
                    <a:pt x="1013" y="2531"/>
                  </a:moveTo>
                  <a:cubicBezTo>
                    <a:pt x="431" y="1924"/>
                    <a:pt x="177" y="785"/>
                    <a:pt x="0" y="1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5"/>
            <p:cNvSpPr/>
            <p:nvPr/>
          </p:nvSpPr>
          <p:spPr>
            <a:xfrm>
              <a:off x="10784150" y="6114550"/>
              <a:ext cx="294875" cy="1069275"/>
            </a:xfrm>
            <a:custGeom>
              <a:rect b="b" l="l" r="r" t="t"/>
              <a:pathLst>
                <a:path extrusionOk="0" fill="none" h="42771" w="11795">
                  <a:moveTo>
                    <a:pt x="5847" y="42770"/>
                  </a:moveTo>
                  <a:cubicBezTo>
                    <a:pt x="5822" y="41581"/>
                    <a:pt x="6024" y="40366"/>
                    <a:pt x="6404" y="39227"/>
                  </a:cubicBezTo>
                  <a:cubicBezTo>
                    <a:pt x="7239" y="36899"/>
                    <a:pt x="8884" y="34950"/>
                    <a:pt x="9820" y="32647"/>
                  </a:cubicBezTo>
                  <a:cubicBezTo>
                    <a:pt x="11794" y="27839"/>
                    <a:pt x="10276" y="22372"/>
                    <a:pt x="10681" y="17184"/>
                  </a:cubicBezTo>
                  <a:cubicBezTo>
                    <a:pt x="10883" y="14704"/>
                    <a:pt x="11541" y="12300"/>
                    <a:pt x="11440" y="9845"/>
                  </a:cubicBezTo>
                  <a:cubicBezTo>
                    <a:pt x="11389" y="7922"/>
                    <a:pt x="10833" y="6024"/>
                    <a:pt x="9922" y="4303"/>
                  </a:cubicBezTo>
                  <a:cubicBezTo>
                    <a:pt x="9289" y="3138"/>
                    <a:pt x="8428" y="2177"/>
                    <a:pt x="7593" y="1164"/>
                  </a:cubicBezTo>
                  <a:cubicBezTo>
                    <a:pt x="7492" y="1038"/>
                    <a:pt x="7391" y="962"/>
                    <a:pt x="7264" y="886"/>
                  </a:cubicBezTo>
                  <a:cubicBezTo>
                    <a:pt x="7138" y="835"/>
                    <a:pt x="7036" y="835"/>
                    <a:pt x="6910" y="785"/>
                  </a:cubicBezTo>
                  <a:cubicBezTo>
                    <a:pt x="5948" y="658"/>
                    <a:pt x="4987" y="481"/>
                    <a:pt x="4000" y="329"/>
                  </a:cubicBezTo>
                  <a:cubicBezTo>
                    <a:pt x="2684" y="127"/>
                    <a:pt x="1342" y="0"/>
                    <a:pt x="1" y="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5"/>
            <p:cNvSpPr/>
            <p:nvPr/>
          </p:nvSpPr>
          <p:spPr>
            <a:xfrm>
              <a:off x="10796825" y="6115175"/>
              <a:ext cx="102500" cy="675750"/>
            </a:xfrm>
            <a:custGeom>
              <a:rect b="b" l="l" r="r" t="t"/>
              <a:pathLst>
                <a:path extrusionOk="0" fill="none" h="27030" w="4100">
                  <a:moveTo>
                    <a:pt x="0" y="1"/>
                  </a:moveTo>
                  <a:cubicBezTo>
                    <a:pt x="1012" y="988"/>
                    <a:pt x="2556" y="1443"/>
                    <a:pt x="3214" y="2658"/>
                  </a:cubicBezTo>
                  <a:cubicBezTo>
                    <a:pt x="3543" y="3265"/>
                    <a:pt x="3594" y="3999"/>
                    <a:pt x="3670" y="4683"/>
                  </a:cubicBezTo>
                  <a:cubicBezTo>
                    <a:pt x="3872" y="7694"/>
                    <a:pt x="4100" y="10731"/>
                    <a:pt x="3973" y="13768"/>
                  </a:cubicBezTo>
                  <a:cubicBezTo>
                    <a:pt x="3796" y="18399"/>
                    <a:pt x="2910" y="22752"/>
                    <a:pt x="1139" y="27029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5"/>
            <p:cNvSpPr/>
            <p:nvPr/>
          </p:nvSpPr>
          <p:spPr>
            <a:xfrm>
              <a:off x="10212200" y="7227450"/>
              <a:ext cx="106950" cy="29775"/>
            </a:xfrm>
            <a:custGeom>
              <a:rect b="b" l="l" r="r" t="t"/>
              <a:pathLst>
                <a:path extrusionOk="0" fill="none" h="1191" w="4278">
                  <a:moveTo>
                    <a:pt x="1" y="1"/>
                  </a:moveTo>
                  <a:cubicBezTo>
                    <a:pt x="153" y="380"/>
                    <a:pt x="557" y="861"/>
                    <a:pt x="912" y="1064"/>
                  </a:cubicBezTo>
                  <a:cubicBezTo>
                    <a:pt x="1013" y="1139"/>
                    <a:pt x="1140" y="1190"/>
                    <a:pt x="1266" y="1190"/>
                  </a:cubicBezTo>
                  <a:cubicBezTo>
                    <a:pt x="1393" y="1190"/>
                    <a:pt x="1494" y="1165"/>
                    <a:pt x="1620" y="1089"/>
                  </a:cubicBezTo>
                  <a:cubicBezTo>
                    <a:pt x="2202" y="810"/>
                    <a:pt x="2835" y="557"/>
                    <a:pt x="3443" y="279"/>
                  </a:cubicBezTo>
                  <a:cubicBezTo>
                    <a:pt x="3822" y="127"/>
                    <a:pt x="3847" y="178"/>
                    <a:pt x="4278" y="304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5"/>
            <p:cNvSpPr/>
            <p:nvPr/>
          </p:nvSpPr>
          <p:spPr>
            <a:xfrm>
              <a:off x="10610175" y="6952875"/>
              <a:ext cx="56950" cy="332175"/>
            </a:xfrm>
            <a:custGeom>
              <a:rect b="b" l="l" r="r" t="t"/>
              <a:pathLst>
                <a:path extrusionOk="0" fill="none" h="13287" w="2278">
                  <a:moveTo>
                    <a:pt x="2278" y="13287"/>
                  </a:moveTo>
                  <a:cubicBezTo>
                    <a:pt x="1139" y="8934"/>
                    <a:pt x="380" y="4454"/>
                    <a:pt x="0" y="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5"/>
            <p:cNvSpPr/>
            <p:nvPr/>
          </p:nvSpPr>
          <p:spPr>
            <a:xfrm>
              <a:off x="10579800" y="7118000"/>
              <a:ext cx="66450" cy="163900"/>
            </a:xfrm>
            <a:custGeom>
              <a:rect b="b" l="l" r="r" t="t"/>
              <a:pathLst>
                <a:path extrusionOk="0" fill="none" h="6556" w="2658">
                  <a:moveTo>
                    <a:pt x="1" y="0"/>
                  </a:moveTo>
                  <a:cubicBezTo>
                    <a:pt x="760" y="2253"/>
                    <a:pt x="1671" y="4429"/>
                    <a:pt x="2658" y="6555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5"/>
            <p:cNvSpPr/>
            <p:nvPr/>
          </p:nvSpPr>
          <p:spPr>
            <a:xfrm>
              <a:off x="10548175" y="7135075"/>
              <a:ext cx="84800" cy="149975"/>
            </a:xfrm>
            <a:custGeom>
              <a:rect b="b" l="l" r="r" t="t"/>
              <a:pathLst>
                <a:path extrusionOk="0" fill="none" h="5999" w="3392">
                  <a:moveTo>
                    <a:pt x="0" y="1"/>
                  </a:moveTo>
                  <a:cubicBezTo>
                    <a:pt x="835" y="2152"/>
                    <a:pt x="1974" y="4202"/>
                    <a:pt x="3391" y="5999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5"/>
            <p:cNvSpPr/>
            <p:nvPr/>
          </p:nvSpPr>
          <p:spPr>
            <a:xfrm>
              <a:off x="10264075" y="7198975"/>
              <a:ext cx="240450" cy="67100"/>
            </a:xfrm>
            <a:custGeom>
              <a:rect b="b" l="l" r="r" t="t"/>
              <a:pathLst>
                <a:path extrusionOk="0" fill="none" h="2684" w="9618">
                  <a:moveTo>
                    <a:pt x="1" y="254"/>
                  </a:moveTo>
                  <a:cubicBezTo>
                    <a:pt x="684" y="1"/>
                    <a:pt x="1393" y="102"/>
                    <a:pt x="2076" y="355"/>
                  </a:cubicBezTo>
                  <a:cubicBezTo>
                    <a:pt x="2734" y="608"/>
                    <a:pt x="3291" y="988"/>
                    <a:pt x="3924" y="1291"/>
                  </a:cubicBezTo>
                  <a:cubicBezTo>
                    <a:pt x="5746" y="2253"/>
                    <a:pt x="7593" y="2683"/>
                    <a:pt x="9618" y="2456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5"/>
            <p:cNvSpPr/>
            <p:nvPr/>
          </p:nvSpPr>
          <p:spPr>
            <a:xfrm>
              <a:off x="10977775" y="7002225"/>
              <a:ext cx="18350" cy="225250"/>
            </a:xfrm>
            <a:custGeom>
              <a:rect b="b" l="l" r="r" t="t"/>
              <a:pathLst>
                <a:path extrusionOk="0" fill="none" h="9010" w="734">
                  <a:moveTo>
                    <a:pt x="734" y="0"/>
                  </a:moveTo>
                  <a:cubicBezTo>
                    <a:pt x="683" y="177"/>
                    <a:pt x="658" y="329"/>
                    <a:pt x="658" y="532"/>
                  </a:cubicBezTo>
                  <a:cubicBezTo>
                    <a:pt x="430" y="3164"/>
                    <a:pt x="228" y="6378"/>
                    <a:pt x="0" y="901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5"/>
            <p:cNvSpPr/>
            <p:nvPr/>
          </p:nvSpPr>
          <p:spPr>
            <a:xfrm>
              <a:off x="10961950" y="7185700"/>
              <a:ext cx="178450" cy="468850"/>
            </a:xfrm>
            <a:custGeom>
              <a:rect b="b" l="l" r="r" t="t"/>
              <a:pathLst>
                <a:path extrusionOk="0" fill="none" h="18754" w="7138">
                  <a:moveTo>
                    <a:pt x="0" y="0"/>
                  </a:moveTo>
                  <a:cubicBezTo>
                    <a:pt x="1696" y="4429"/>
                    <a:pt x="4100" y="8554"/>
                    <a:pt x="7137" y="12224"/>
                  </a:cubicBezTo>
                  <a:cubicBezTo>
                    <a:pt x="6580" y="12275"/>
                    <a:pt x="5948" y="12578"/>
                    <a:pt x="5568" y="12958"/>
                  </a:cubicBezTo>
                  <a:cubicBezTo>
                    <a:pt x="5188" y="13363"/>
                    <a:pt x="4910" y="13844"/>
                    <a:pt x="4657" y="14350"/>
                  </a:cubicBezTo>
                  <a:cubicBezTo>
                    <a:pt x="3948" y="15742"/>
                    <a:pt x="3417" y="17235"/>
                    <a:pt x="3063" y="18753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5"/>
            <p:cNvSpPr/>
            <p:nvPr/>
          </p:nvSpPr>
          <p:spPr>
            <a:xfrm>
              <a:off x="11017000" y="7486850"/>
              <a:ext cx="191725" cy="466325"/>
            </a:xfrm>
            <a:custGeom>
              <a:rect b="b" l="l" r="r" t="t"/>
              <a:pathLst>
                <a:path extrusionOk="0" fill="none" h="18653" w="7669">
                  <a:moveTo>
                    <a:pt x="4885" y="1"/>
                  </a:moveTo>
                  <a:cubicBezTo>
                    <a:pt x="5517" y="861"/>
                    <a:pt x="6175" y="1747"/>
                    <a:pt x="6808" y="2582"/>
                  </a:cubicBezTo>
                  <a:cubicBezTo>
                    <a:pt x="7036" y="5164"/>
                    <a:pt x="7188" y="7593"/>
                    <a:pt x="7668" y="10124"/>
                  </a:cubicBezTo>
                  <a:cubicBezTo>
                    <a:pt x="6935" y="11921"/>
                    <a:pt x="6175" y="13718"/>
                    <a:pt x="5568" y="15590"/>
                  </a:cubicBezTo>
                  <a:cubicBezTo>
                    <a:pt x="5087" y="17109"/>
                    <a:pt x="3391" y="17438"/>
                    <a:pt x="2126" y="18349"/>
                  </a:cubicBezTo>
                  <a:cubicBezTo>
                    <a:pt x="1519" y="18374"/>
                    <a:pt x="608" y="18577"/>
                    <a:pt x="0" y="18653"/>
                  </a:cubicBezTo>
                  <a:cubicBezTo>
                    <a:pt x="329" y="17868"/>
                    <a:pt x="1114" y="17311"/>
                    <a:pt x="1974" y="17210"/>
                  </a:cubicBezTo>
                  <a:cubicBezTo>
                    <a:pt x="2708" y="16577"/>
                    <a:pt x="3341" y="15869"/>
                    <a:pt x="4024" y="15236"/>
                  </a:cubicBezTo>
                  <a:cubicBezTo>
                    <a:pt x="4530" y="13414"/>
                    <a:pt x="4657" y="9997"/>
                    <a:pt x="4505" y="8099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5"/>
            <p:cNvSpPr/>
            <p:nvPr/>
          </p:nvSpPr>
          <p:spPr>
            <a:xfrm>
              <a:off x="11039125" y="7652625"/>
              <a:ext cx="110125" cy="196150"/>
            </a:xfrm>
            <a:custGeom>
              <a:rect b="b" l="l" r="r" t="t"/>
              <a:pathLst>
                <a:path extrusionOk="0" fill="none" h="7846" w="4405">
                  <a:moveTo>
                    <a:pt x="1" y="0"/>
                  </a:moveTo>
                  <a:cubicBezTo>
                    <a:pt x="305" y="2531"/>
                    <a:pt x="305" y="5062"/>
                    <a:pt x="178" y="7643"/>
                  </a:cubicBezTo>
                  <a:cubicBezTo>
                    <a:pt x="355" y="7846"/>
                    <a:pt x="710" y="7770"/>
                    <a:pt x="937" y="7567"/>
                  </a:cubicBezTo>
                  <a:cubicBezTo>
                    <a:pt x="1697" y="7011"/>
                    <a:pt x="1950" y="5998"/>
                    <a:pt x="2228" y="5113"/>
                  </a:cubicBezTo>
                  <a:cubicBezTo>
                    <a:pt x="2481" y="4227"/>
                    <a:pt x="2785" y="3366"/>
                    <a:pt x="3164" y="2506"/>
                  </a:cubicBezTo>
                  <a:cubicBezTo>
                    <a:pt x="3468" y="1873"/>
                    <a:pt x="3772" y="1190"/>
                    <a:pt x="4405" y="886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5"/>
            <p:cNvSpPr/>
            <p:nvPr/>
          </p:nvSpPr>
          <p:spPr>
            <a:xfrm>
              <a:off x="10405175" y="6168325"/>
              <a:ext cx="527700" cy="1090150"/>
            </a:xfrm>
            <a:custGeom>
              <a:rect b="b" l="l" r="r" t="t"/>
              <a:pathLst>
                <a:path extrusionOk="0" fill="none" h="43606" w="21108">
                  <a:moveTo>
                    <a:pt x="18703" y="43606"/>
                  </a:moveTo>
                  <a:cubicBezTo>
                    <a:pt x="19133" y="42998"/>
                    <a:pt x="20120" y="43125"/>
                    <a:pt x="20652" y="42644"/>
                  </a:cubicBezTo>
                  <a:cubicBezTo>
                    <a:pt x="21107" y="42239"/>
                    <a:pt x="21107" y="41505"/>
                    <a:pt x="21006" y="40872"/>
                  </a:cubicBezTo>
                  <a:cubicBezTo>
                    <a:pt x="20905" y="40265"/>
                    <a:pt x="20753" y="39936"/>
                    <a:pt x="21057" y="39379"/>
                  </a:cubicBezTo>
                  <a:cubicBezTo>
                    <a:pt x="20171" y="31382"/>
                    <a:pt x="17007" y="23663"/>
                    <a:pt x="12022" y="17336"/>
                  </a:cubicBezTo>
                  <a:cubicBezTo>
                    <a:pt x="10427" y="15337"/>
                    <a:pt x="8681" y="13515"/>
                    <a:pt x="7163" y="11490"/>
                  </a:cubicBezTo>
                  <a:cubicBezTo>
                    <a:pt x="5492" y="9314"/>
                    <a:pt x="4100" y="6935"/>
                    <a:pt x="2709" y="4581"/>
                  </a:cubicBezTo>
                  <a:cubicBezTo>
                    <a:pt x="1797" y="3063"/>
                    <a:pt x="912" y="1544"/>
                    <a:pt x="1" y="0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10088200" y="7233300"/>
              <a:ext cx="982600" cy="1014075"/>
            </a:xfrm>
            <a:custGeom>
              <a:rect b="b" l="l" r="r" t="t"/>
              <a:pathLst>
                <a:path extrusionOk="0" h="40563" w="39304">
                  <a:moveTo>
                    <a:pt x="8884" y="1"/>
                  </a:moveTo>
                  <a:cubicBezTo>
                    <a:pt x="8676" y="1"/>
                    <a:pt x="8512" y="22"/>
                    <a:pt x="8403" y="70"/>
                  </a:cubicBezTo>
                  <a:cubicBezTo>
                    <a:pt x="8403" y="70"/>
                    <a:pt x="8175" y="2272"/>
                    <a:pt x="7846" y="3107"/>
                  </a:cubicBezTo>
                  <a:cubicBezTo>
                    <a:pt x="7491" y="3968"/>
                    <a:pt x="4303" y="6321"/>
                    <a:pt x="3240" y="8650"/>
                  </a:cubicBezTo>
                  <a:cubicBezTo>
                    <a:pt x="2202" y="11003"/>
                    <a:pt x="0" y="23708"/>
                    <a:pt x="937" y="31173"/>
                  </a:cubicBezTo>
                  <a:cubicBezTo>
                    <a:pt x="1924" y="38614"/>
                    <a:pt x="329" y="40563"/>
                    <a:pt x="329" y="40563"/>
                  </a:cubicBezTo>
                  <a:lnTo>
                    <a:pt x="39303" y="40563"/>
                  </a:lnTo>
                  <a:lnTo>
                    <a:pt x="38519" y="28870"/>
                  </a:lnTo>
                  <a:lnTo>
                    <a:pt x="37228" y="28870"/>
                  </a:lnTo>
                  <a:cubicBezTo>
                    <a:pt x="37228" y="28870"/>
                    <a:pt x="37608" y="27706"/>
                    <a:pt x="39177" y="27403"/>
                  </a:cubicBezTo>
                  <a:lnTo>
                    <a:pt x="39000" y="24340"/>
                  </a:lnTo>
                  <a:lnTo>
                    <a:pt x="38240" y="24416"/>
                  </a:lnTo>
                  <a:cubicBezTo>
                    <a:pt x="38240" y="24416"/>
                    <a:pt x="38367" y="21708"/>
                    <a:pt x="38291" y="20316"/>
                  </a:cubicBezTo>
                  <a:cubicBezTo>
                    <a:pt x="38240" y="18925"/>
                    <a:pt x="38139" y="16141"/>
                    <a:pt x="36747" y="13964"/>
                  </a:cubicBezTo>
                  <a:cubicBezTo>
                    <a:pt x="35355" y="11813"/>
                    <a:pt x="31989" y="6600"/>
                    <a:pt x="31989" y="6600"/>
                  </a:cubicBezTo>
                  <a:lnTo>
                    <a:pt x="31407" y="1032"/>
                  </a:lnTo>
                  <a:cubicBezTo>
                    <a:pt x="31407" y="1032"/>
                    <a:pt x="28750" y="2247"/>
                    <a:pt x="26751" y="2424"/>
                  </a:cubicBezTo>
                  <a:cubicBezTo>
                    <a:pt x="26655" y="2431"/>
                    <a:pt x="26550" y="2435"/>
                    <a:pt x="26436" y="2435"/>
                  </a:cubicBezTo>
                  <a:cubicBezTo>
                    <a:pt x="24192" y="2435"/>
                    <a:pt x="18473" y="1107"/>
                    <a:pt x="16332" y="1107"/>
                  </a:cubicBezTo>
                  <a:cubicBezTo>
                    <a:pt x="16294" y="1107"/>
                    <a:pt x="16258" y="1107"/>
                    <a:pt x="16223" y="1108"/>
                  </a:cubicBezTo>
                  <a:cubicBezTo>
                    <a:pt x="16187" y="1109"/>
                    <a:pt x="16150" y="1109"/>
                    <a:pt x="16113" y="1109"/>
                  </a:cubicBezTo>
                  <a:cubicBezTo>
                    <a:pt x="14181" y="1109"/>
                    <a:pt x="10386" y="1"/>
                    <a:pt x="8884" y="1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5"/>
            <p:cNvSpPr/>
            <p:nvPr/>
          </p:nvSpPr>
          <p:spPr>
            <a:xfrm>
              <a:off x="10548175" y="7974025"/>
              <a:ext cx="120225" cy="273350"/>
            </a:xfrm>
            <a:custGeom>
              <a:rect b="b" l="l" r="r" t="t"/>
              <a:pathLst>
                <a:path extrusionOk="0" fill="none" h="10934" w="4809">
                  <a:moveTo>
                    <a:pt x="0" y="10934"/>
                  </a:moveTo>
                  <a:cubicBezTo>
                    <a:pt x="279" y="10908"/>
                    <a:pt x="4809" y="1"/>
                    <a:pt x="4809" y="1"/>
                  </a:cubicBezTo>
                </a:path>
              </a:pathLst>
            </a:custGeom>
            <a:noFill/>
            <a:ln cap="flat" cmpd="sng" w="8225">
              <a:solidFill>
                <a:srgbClr val="FFFFFF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5"/>
            <p:cNvSpPr/>
            <p:nvPr/>
          </p:nvSpPr>
          <p:spPr>
            <a:xfrm>
              <a:off x="9570025" y="5402175"/>
              <a:ext cx="1350175" cy="1393500"/>
            </a:xfrm>
            <a:custGeom>
              <a:rect b="b" l="l" r="r" t="t"/>
              <a:pathLst>
                <a:path extrusionOk="0" h="55740" w="54007">
                  <a:moveTo>
                    <a:pt x="38949" y="15943"/>
                  </a:moveTo>
                  <a:cubicBezTo>
                    <a:pt x="38951" y="15943"/>
                    <a:pt x="38953" y="15943"/>
                    <a:pt x="38956" y="15943"/>
                  </a:cubicBezTo>
                  <a:lnTo>
                    <a:pt x="38956" y="15943"/>
                  </a:lnTo>
                  <a:cubicBezTo>
                    <a:pt x="38953" y="15943"/>
                    <a:pt x="38951" y="15943"/>
                    <a:pt x="38949" y="15943"/>
                  </a:cubicBezTo>
                  <a:close/>
                  <a:moveTo>
                    <a:pt x="40284" y="1"/>
                  </a:moveTo>
                  <a:cubicBezTo>
                    <a:pt x="39060" y="1"/>
                    <a:pt x="37841" y="140"/>
                    <a:pt x="36671" y="530"/>
                  </a:cubicBezTo>
                  <a:cubicBezTo>
                    <a:pt x="34191" y="1315"/>
                    <a:pt x="31660" y="3441"/>
                    <a:pt x="30977" y="5997"/>
                  </a:cubicBezTo>
                  <a:cubicBezTo>
                    <a:pt x="30218" y="8857"/>
                    <a:pt x="29256" y="11919"/>
                    <a:pt x="26700" y="13690"/>
                  </a:cubicBezTo>
                  <a:cubicBezTo>
                    <a:pt x="24549" y="15183"/>
                    <a:pt x="21790" y="15310"/>
                    <a:pt x="19234" y="15690"/>
                  </a:cubicBezTo>
                  <a:cubicBezTo>
                    <a:pt x="16628" y="16069"/>
                    <a:pt x="13844" y="16930"/>
                    <a:pt x="12528" y="19131"/>
                  </a:cubicBezTo>
                  <a:cubicBezTo>
                    <a:pt x="11743" y="20498"/>
                    <a:pt x="11617" y="22143"/>
                    <a:pt x="11693" y="23687"/>
                  </a:cubicBezTo>
                  <a:cubicBezTo>
                    <a:pt x="11794" y="25307"/>
                    <a:pt x="12123" y="27078"/>
                    <a:pt x="11364" y="28495"/>
                  </a:cubicBezTo>
                  <a:cubicBezTo>
                    <a:pt x="10883" y="29406"/>
                    <a:pt x="10022" y="30039"/>
                    <a:pt x="9162" y="30646"/>
                  </a:cubicBezTo>
                  <a:cubicBezTo>
                    <a:pt x="6707" y="32418"/>
                    <a:pt x="4050" y="34139"/>
                    <a:pt x="2379" y="36695"/>
                  </a:cubicBezTo>
                  <a:cubicBezTo>
                    <a:pt x="1544" y="37960"/>
                    <a:pt x="1013" y="39378"/>
                    <a:pt x="658" y="40846"/>
                  </a:cubicBezTo>
                  <a:cubicBezTo>
                    <a:pt x="0" y="43807"/>
                    <a:pt x="177" y="46995"/>
                    <a:pt x="1493" y="49754"/>
                  </a:cubicBezTo>
                  <a:cubicBezTo>
                    <a:pt x="2784" y="52512"/>
                    <a:pt x="5239" y="54714"/>
                    <a:pt x="8225" y="55473"/>
                  </a:cubicBezTo>
                  <a:cubicBezTo>
                    <a:pt x="8921" y="55652"/>
                    <a:pt x="9639" y="55739"/>
                    <a:pt x="10357" y="55739"/>
                  </a:cubicBezTo>
                  <a:cubicBezTo>
                    <a:pt x="12693" y="55739"/>
                    <a:pt x="15022" y="54812"/>
                    <a:pt x="16552" y="53069"/>
                  </a:cubicBezTo>
                  <a:cubicBezTo>
                    <a:pt x="17260" y="52259"/>
                    <a:pt x="17108" y="51272"/>
                    <a:pt x="17361" y="50209"/>
                  </a:cubicBezTo>
                  <a:cubicBezTo>
                    <a:pt x="18348" y="46034"/>
                    <a:pt x="19285" y="41858"/>
                    <a:pt x="20272" y="37682"/>
                  </a:cubicBezTo>
                  <a:cubicBezTo>
                    <a:pt x="20398" y="37125"/>
                    <a:pt x="20525" y="36568"/>
                    <a:pt x="20879" y="36113"/>
                  </a:cubicBezTo>
                  <a:cubicBezTo>
                    <a:pt x="21158" y="35733"/>
                    <a:pt x="21537" y="35480"/>
                    <a:pt x="21942" y="35227"/>
                  </a:cubicBezTo>
                  <a:cubicBezTo>
                    <a:pt x="25789" y="32899"/>
                    <a:pt x="30344" y="32013"/>
                    <a:pt x="34419" y="30039"/>
                  </a:cubicBezTo>
                  <a:cubicBezTo>
                    <a:pt x="35583" y="29482"/>
                    <a:pt x="36747" y="28774"/>
                    <a:pt x="37506" y="27736"/>
                  </a:cubicBezTo>
                  <a:cubicBezTo>
                    <a:pt x="38645" y="26192"/>
                    <a:pt x="38721" y="24092"/>
                    <a:pt x="38747" y="22168"/>
                  </a:cubicBezTo>
                  <a:cubicBezTo>
                    <a:pt x="38772" y="20954"/>
                    <a:pt x="38772" y="19764"/>
                    <a:pt x="38822" y="18549"/>
                  </a:cubicBezTo>
                  <a:cubicBezTo>
                    <a:pt x="38682" y="18549"/>
                    <a:pt x="38549" y="18554"/>
                    <a:pt x="38421" y="18554"/>
                  </a:cubicBezTo>
                  <a:cubicBezTo>
                    <a:pt x="38131" y="18554"/>
                    <a:pt x="37863" y="18530"/>
                    <a:pt x="37582" y="18372"/>
                  </a:cubicBezTo>
                  <a:cubicBezTo>
                    <a:pt x="37102" y="18119"/>
                    <a:pt x="36469" y="17714"/>
                    <a:pt x="36190" y="17233"/>
                  </a:cubicBezTo>
                  <a:cubicBezTo>
                    <a:pt x="35710" y="16525"/>
                    <a:pt x="35457" y="15690"/>
                    <a:pt x="35457" y="14829"/>
                  </a:cubicBezTo>
                  <a:cubicBezTo>
                    <a:pt x="35431" y="14475"/>
                    <a:pt x="35457" y="14095"/>
                    <a:pt x="35583" y="13766"/>
                  </a:cubicBezTo>
                  <a:cubicBezTo>
                    <a:pt x="35608" y="13640"/>
                    <a:pt x="35684" y="13538"/>
                    <a:pt x="35710" y="13437"/>
                  </a:cubicBezTo>
                  <a:cubicBezTo>
                    <a:pt x="36022" y="12841"/>
                    <a:pt x="36435" y="12564"/>
                    <a:pt x="36881" y="12564"/>
                  </a:cubicBezTo>
                  <a:cubicBezTo>
                    <a:pt x="37266" y="12564"/>
                    <a:pt x="37676" y="12771"/>
                    <a:pt x="38063" y="13159"/>
                  </a:cubicBezTo>
                  <a:cubicBezTo>
                    <a:pt x="38239" y="13334"/>
                    <a:pt x="39457" y="15943"/>
                    <a:pt x="38964" y="15943"/>
                  </a:cubicBezTo>
                  <a:cubicBezTo>
                    <a:pt x="38961" y="15943"/>
                    <a:pt x="38958" y="15943"/>
                    <a:pt x="38956" y="15943"/>
                  </a:cubicBezTo>
                  <a:lnTo>
                    <a:pt x="38956" y="15943"/>
                  </a:lnTo>
                  <a:cubicBezTo>
                    <a:pt x="38993" y="15946"/>
                    <a:pt x="39030" y="15947"/>
                    <a:pt x="39067" y="15947"/>
                  </a:cubicBezTo>
                  <a:cubicBezTo>
                    <a:pt x="39688" y="15947"/>
                    <a:pt x="40311" y="15580"/>
                    <a:pt x="40645" y="15057"/>
                  </a:cubicBezTo>
                  <a:cubicBezTo>
                    <a:pt x="40999" y="14475"/>
                    <a:pt x="41151" y="13817"/>
                    <a:pt x="41353" y="13184"/>
                  </a:cubicBezTo>
                  <a:cubicBezTo>
                    <a:pt x="42062" y="10653"/>
                    <a:pt x="43428" y="8249"/>
                    <a:pt x="45529" y="6629"/>
                  </a:cubicBezTo>
                  <a:cubicBezTo>
                    <a:pt x="46863" y="5605"/>
                    <a:pt x="49064" y="4633"/>
                    <a:pt x="51057" y="4633"/>
                  </a:cubicBezTo>
                  <a:cubicBezTo>
                    <a:pt x="52166" y="4633"/>
                    <a:pt x="53211" y="4933"/>
                    <a:pt x="54007" y="5693"/>
                  </a:cubicBezTo>
                  <a:cubicBezTo>
                    <a:pt x="53324" y="4326"/>
                    <a:pt x="52565" y="2935"/>
                    <a:pt x="51299" y="2150"/>
                  </a:cubicBezTo>
                  <a:cubicBezTo>
                    <a:pt x="50844" y="1821"/>
                    <a:pt x="50287" y="1644"/>
                    <a:pt x="49781" y="1441"/>
                  </a:cubicBezTo>
                  <a:cubicBezTo>
                    <a:pt x="47731" y="758"/>
                    <a:pt x="45605" y="530"/>
                    <a:pt x="43504" y="252"/>
                  </a:cubicBezTo>
                  <a:cubicBezTo>
                    <a:pt x="42448" y="110"/>
                    <a:pt x="41365" y="1"/>
                    <a:pt x="40284" y="1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5"/>
            <p:cNvSpPr/>
            <p:nvPr/>
          </p:nvSpPr>
          <p:spPr>
            <a:xfrm>
              <a:off x="10681675" y="5727350"/>
              <a:ext cx="182225" cy="163850"/>
            </a:xfrm>
            <a:custGeom>
              <a:rect b="b" l="l" r="r" t="t"/>
              <a:pathLst>
                <a:path extrusionOk="0" h="6554" w="7289">
                  <a:moveTo>
                    <a:pt x="456" y="0"/>
                  </a:moveTo>
                  <a:cubicBezTo>
                    <a:pt x="354" y="0"/>
                    <a:pt x="253" y="76"/>
                    <a:pt x="253" y="177"/>
                  </a:cubicBezTo>
                  <a:cubicBezTo>
                    <a:pt x="329" y="1114"/>
                    <a:pt x="0" y="4581"/>
                    <a:pt x="1493" y="5770"/>
                  </a:cubicBezTo>
                  <a:cubicBezTo>
                    <a:pt x="2154" y="6309"/>
                    <a:pt x="2860" y="6554"/>
                    <a:pt x="3545" y="6554"/>
                  </a:cubicBezTo>
                  <a:cubicBezTo>
                    <a:pt x="4565" y="6554"/>
                    <a:pt x="5539" y="6011"/>
                    <a:pt x="6251" y="5087"/>
                  </a:cubicBezTo>
                  <a:cubicBezTo>
                    <a:pt x="7162" y="3821"/>
                    <a:pt x="7289" y="1898"/>
                    <a:pt x="7162" y="405"/>
                  </a:cubicBezTo>
                  <a:cubicBezTo>
                    <a:pt x="7162" y="329"/>
                    <a:pt x="7086" y="278"/>
                    <a:pt x="7036" y="228"/>
                  </a:cubicBezTo>
                  <a:cubicBezTo>
                    <a:pt x="6251" y="0"/>
                    <a:pt x="2252" y="76"/>
                    <a:pt x="456" y="0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5"/>
            <p:cNvSpPr/>
            <p:nvPr/>
          </p:nvSpPr>
          <p:spPr>
            <a:xfrm>
              <a:off x="10894875" y="5726475"/>
              <a:ext cx="133525" cy="164325"/>
            </a:xfrm>
            <a:custGeom>
              <a:rect b="b" l="l" r="r" t="t"/>
              <a:pathLst>
                <a:path extrusionOk="0" h="6573" w="5341">
                  <a:moveTo>
                    <a:pt x="990" y="1"/>
                  </a:moveTo>
                  <a:cubicBezTo>
                    <a:pt x="691" y="1"/>
                    <a:pt x="459" y="17"/>
                    <a:pt x="330" y="60"/>
                  </a:cubicBezTo>
                  <a:cubicBezTo>
                    <a:pt x="304" y="60"/>
                    <a:pt x="254" y="111"/>
                    <a:pt x="254" y="187"/>
                  </a:cubicBezTo>
                  <a:cubicBezTo>
                    <a:pt x="26" y="1705"/>
                    <a:pt x="1" y="3629"/>
                    <a:pt x="558" y="4919"/>
                  </a:cubicBezTo>
                  <a:cubicBezTo>
                    <a:pt x="1021" y="5958"/>
                    <a:pt x="1747" y="6573"/>
                    <a:pt x="2550" y="6573"/>
                  </a:cubicBezTo>
                  <a:cubicBezTo>
                    <a:pt x="3019" y="6573"/>
                    <a:pt x="3514" y="6363"/>
                    <a:pt x="3999" y="5906"/>
                  </a:cubicBezTo>
                  <a:cubicBezTo>
                    <a:pt x="5189" y="4793"/>
                    <a:pt x="5214" y="1351"/>
                    <a:pt x="5341" y="389"/>
                  </a:cubicBezTo>
                  <a:cubicBezTo>
                    <a:pt x="5341" y="313"/>
                    <a:pt x="5265" y="212"/>
                    <a:pt x="5214" y="212"/>
                  </a:cubicBezTo>
                  <a:cubicBezTo>
                    <a:pt x="5170" y="213"/>
                    <a:pt x="5124" y="213"/>
                    <a:pt x="5076" y="213"/>
                  </a:cubicBezTo>
                  <a:cubicBezTo>
                    <a:pt x="3971" y="213"/>
                    <a:pt x="2056" y="1"/>
                    <a:pt x="990" y="1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6950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5"/>
            <p:cNvSpPr/>
            <p:nvPr/>
          </p:nvSpPr>
          <p:spPr>
            <a:xfrm>
              <a:off x="10848075" y="5762125"/>
              <a:ext cx="60125" cy="10150"/>
            </a:xfrm>
            <a:custGeom>
              <a:rect b="b" l="l" r="r" t="t"/>
              <a:pathLst>
                <a:path extrusionOk="0" fill="none" h="406" w="2405">
                  <a:moveTo>
                    <a:pt x="0" y="406"/>
                  </a:moveTo>
                  <a:cubicBezTo>
                    <a:pt x="734" y="52"/>
                    <a:pt x="1645" y="1"/>
                    <a:pt x="2404" y="305"/>
                  </a:cubicBezTo>
                </a:path>
              </a:pathLst>
            </a:custGeom>
            <a:noFill/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5"/>
            <p:cNvSpPr/>
            <p:nvPr/>
          </p:nvSpPr>
          <p:spPr>
            <a:xfrm>
              <a:off x="10567775" y="5714525"/>
              <a:ext cx="131000" cy="74850"/>
            </a:xfrm>
            <a:custGeom>
              <a:rect b="b" l="l" r="r" t="t"/>
              <a:pathLst>
                <a:path extrusionOk="0" h="2994" w="5240">
                  <a:moveTo>
                    <a:pt x="250" y="0"/>
                  </a:moveTo>
                  <a:cubicBezTo>
                    <a:pt x="224" y="0"/>
                    <a:pt x="201" y="9"/>
                    <a:pt x="178" y="32"/>
                  </a:cubicBezTo>
                  <a:cubicBezTo>
                    <a:pt x="127" y="57"/>
                    <a:pt x="102" y="83"/>
                    <a:pt x="77" y="184"/>
                  </a:cubicBezTo>
                  <a:cubicBezTo>
                    <a:pt x="1" y="311"/>
                    <a:pt x="1" y="564"/>
                    <a:pt x="102" y="690"/>
                  </a:cubicBezTo>
                  <a:cubicBezTo>
                    <a:pt x="153" y="791"/>
                    <a:pt x="254" y="817"/>
                    <a:pt x="355" y="842"/>
                  </a:cubicBezTo>
                  <a:cubicBezTo>
                    <a:pt x="1140" y="1171"/>
                    <a:pt x="2000" y="1323"/>
                    <a:pt x="2835" y="1601"/>
                  </a:cubicBezTo>
                  <a:cubicBezTo>
                    <a:pt x="3645" y="1854"/>
                    <a:pt x="4430" y="2310"/>
                    <a:pt x="4936" y="2993"/>
                  </a:cubicBezTo>
                  <a:cubicBezTo>
                    <a:pt x="4860" y="2867"/>
                    <a:pt x="4986" y="2310"/>
                    <a:pt x="4986" y="2107"/>
                  </a:cubicBezTo>
                  <a:cubicBezTo>
                    <a:pt x="5012" y="1449"/>
                    <a:pt x="5239" y="741"/>
                    <a:pt x="4430" y="665"/>
                  </a:cubicBezTo>
                  <a:cubicBezTo>
                    <a:pt x="3620" y="538"/>
                    <a:pt x="2759" y="538"/>
                    <a:pt x="1949" y="412"/>
                  </a:cubicBezTo>
                  <a:cubicBezTo>
                    <a:pt x="1469" y="336"/>
                    <a:pt x="988" y="159"/>
                    <a:pt x="507" y="83"/>
                  </a:cubicBezTo>
                  <a:cubicBezTo>
                    <a:pt x="383" y="48"/>
                    <a:pt x="309" y="0"/>
                    <a:pt x="250" y="0"/>
                  </a:cubicBezTo>
                  <a:close/>
                </a:path>
              </a:pathLst>
            </a:custGeom>
            <a:solidFill>
              <a:srgbClr val="754C24"/>
            </a:solidFill>
            <a:ln cap="flat" cmpd="sng" w="8225">
              <a:solidFill>
                <a:srgbClr val="754C24"/>
              </a:solidFill>
              <a:prstDash val="solid"/>
              <a:miter lim="25307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3" name="Google Shape;523;p45"/>
          <p:cNvSpPr/>
          <p:nvPr/>
        </p:nvSpPr>
        <p:spPr>
          <a:xfrm>
            <a:off x="7065825" y="3361226"/>
            <a:ext cx="2374024" cy="2083297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rgbClr val="5A3E3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5"/>
          <p:cNvSpPr/>
          <p:nvPr/>
        </p:nvSpPr>
        <p:spPr>
          <a:xfrm>
            <a:off x="6203275" y="535900"/>
            <a:ext cx="960900" cy="447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4367075" y="2472825"/>
            <a:ext cx="62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VS.</a:t>
            </a:r>
            <a:endParaRPr b="1" sz="2200">
              <a:solidFill>
                <a:schemeClr val="dk2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/>
          <p:nvPr/>
        </p:nvSpPr>
        <p:spPr>
          <a:xfrm>
            <a:off x="5752071" y="2293656"/>
            <a:ext cx="1067092" cy="896148"/>
          </a:xfrm>
          <a:custGeom>
            <a:rect b="b" l="l" r="r" t="t"/>
            <a:pathLst>
              <a:path extrusionOk="0" h="52800" w="60613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6"/>
          <p:cNvSpPr/>
          <p:nvPr/>
        </p:nvSpPr>
        <p:spPr>
          <a:xfrm rot="5592957">
            <a:off x="4167524" y="2183934"/>
            <a:ext cx="917210" cy="1120807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6"/>
          <p:cNvSpPr/>
          <p:nvPr/>
        </p:nvSpPr>
        <p:spPr>
          <a:xfrm rot="-3544985">
            <a:off x="2253861" y="2198100"/>
            <a:ext cx="1142082" cy="955059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6"/>
          <p:cNvSpPr/>
          <p:nvPr/>
        </p:nvSpPr>
        <p:spPr>
          <a:xfrm rot="411116">
            <a:off x="542978" y="2264663"/>
            <a:ext cx="1226416" cy="971883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6"/>
          <p:cNvSpPr txBox="1"/>
          <p:nvPr>
            <p:ph type="title"/>
          </p:nvPr>
        </p:nvSpPr>
        <p:spPr>
          <a:xfrm>
            <a:off x="597000" y="6967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Estágios de uma tendência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35" name="Google Shape;535;p46"/>
          <p:cNvSpPr txBox="1"/>
          <p:nvPr>
            <p:ph idx="4294967295" type="title"/>
          </p:nvPr>
        </p:nvSpPr>
        <p:spPr>
          <a:xfrm>
            <a:off x="367225" y="3377309"/>
            <a:ext cx="15780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Introdução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36" name="Google Shape;536;p46"/>
          <p:cNvSpPr txBox="1"/>
          <p:nvPr>
            <p:ph idx="4294967295" type="title"/>
          </p:nvPr>
        </p:nvSpPr>
        <p:spPr>
          <a:xfrm>
            <a:off x="3837088" y="3371059"/>
            <a:ext cx="15780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Aceitação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37" name="Google Shape;537;p46"/>
          <p:cNvSpPr txBox="1"/>
          <p:nvPr>
            <p:ph idx="4294967295" type="title"/>
          </p:nvPr>
        </p:nvSpPr>
        <p:spPr>
          <a:xfrm>
            <a:off x="2050206" y="3371059"/>
            <a:ext cx="15780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Ascenção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38" name="Google Shape;538;p46"/>
          <p:cNvSpPr txBox="1"/>
          <p:nvPr>
            <p:ph idx="4294967295" type="title"/>
          </p:nvPr>
        </p:nvSpPr>
        <p:spPr>
          <a:xfrm>
            <a:off x="5623969" y="3371059"/>
            <a:ext cx="15780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Declíneo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39" name="Google Shape;539;p46"/>
          <p:cNvSpPr/>
          <p:nvPr/>
        </p:nvSpPr>
        <p:spPr>
          <a:xfrm>
            <a:off x="953447" y="2638460"/>
            <a:ext cx="197711" cy="211820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6"/>
          <p:cNvSpPr/>
          <p:nvPr/>
        </p:nvSpPr>
        <p:spPr>
          <a:xfrm>
            <a:off x="2745773" y="2644284"/>
            <a:ext cx="186854" cy="200172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6"/>
          <p:cNvSpPr/>
          <p:nvPr/>
        </p:nvSpPr>
        <p:spPr>
          <a:xfrm>
            <a:off x="4518230" y="2628832"/>
            <a:ext cx="215691" cy="231071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6"/>
          <p:cNvSpPr/>
          <p:nvPr/>
        </p:nvSpPr>
        <p:spPr>
          <a:xfrm>
            <a:off x="6187426" y="2615874"/>
            <a:ext cx="225302" cy="231078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6"/>
          <p:cNvSpPr/>
          <p:nvPr/>
        </p:nvSpPr>
        <p:spPr>
          <a:xfrm>
            <a:off x="979122" y="2670000"/>
            <a:ext cx="154500" cy="1488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2768285" y="2675143"/>
            <a:ext cx="143400" cy="1383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46"/>
          <p:cNvSpPr/>
          <p:nvPr/>
        </p:nvSpPr>
        <p:spPr>
          <a:xfrm flipH="1">
            <a:off x="4711431" y="2668750"/>
            <a:ext cx="22500" cy="151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46"/>
          <p:cNvSpPr/>
          <p:nvPr/>
        </p:nvSpPr>
        <p:spPr>
          <a:xfrm>
            <a:off x="6213243" y="2669625"/>
            <a:ext cx="144000" cy="13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7" name="Google Shape;547;p46"/>
          <p:cNvCxnSpPr>
            <a:stCxn id="543" idx="0"/>
            <a:endCxn id="544" idx="4"/>
          </p:cNvCxnSpPr>
          <p:nvPr/>
        </p:nvCxnSpPr>
        <p:spPr>
          <a:xfrm flipH="1" rot="-5400000">
            <a:off x="1876422" y="1849950"/>
            <a:ext cx="143400" cy="1783500"/>
          </a:xfrm>
          <a:prstGeom prst="curvedConnector5">
            <a:avLst>
              <a:gd fmla="val -155943" name="adj1"/>
              <a:gd fmla="val 50150" name="adj2"/>
              <a:gd fmla="val 255992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46"/>
          <p:cNvCxnSpPr>
            <a:stCxn id="544" idx="0"/>
            <a:endCxn id="549" idx="5"/>
          </p:cNvCxnSpPr>
          <p:nvPr/>
        </p:nvCxnSpPr>
        <p:spPr>
          <a:xfrm flipH="1" rot="-5400000">
            <a:off x="3669635" y="1845493"/>
            <a:ext cx="129000" cy="1788300"/>
          </a:xfrm>
          <a:prstGeom prst="curvedConnector5">
            <a:avLst>
              <a:gd fmla="val -184593" name="adj1"/>
              <a:gd fmla="val 48264" name="adj2"/>
              <a:gd fmla="val 301704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0" name="Google Shape;550;p46"/>
          <p:cNvCxnSpPr>
            <a:stCxn id="549" idx="7"/>
            <a:endCxn id="546" idx="4"/>
          </p:cNvCxnSpPr>
          <p:nvPr/>
        </p:nvCxnSpPr>
        <p:spPr>
          <a:xfrm flipH="1" rot="-5400000">
            <a:off x="5401215" y="1924359"/>
            <a:ext cx="111300" cy="1656900"/>
          </a:xfrm>
          <a:prstGeom prst="curvedConnector5">
            <a:avLst>
              <a:gd fmla="val -233843" name="adj1"/>
              <a:gd fmla="val 48518" name="adj2"/>
              <a:gd fmla="val 3140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1" name="Google Shape;551;p46"/>
          <p:cNvSpPr/>
          <p:nvPr/>
        </p:nvSpPr>
        <p:spPr>
          <a:xfrm>
            <a:off x="7931368" y="2567024"/>
            <a:ext cx="112800" cy="2001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 txBox="1"/>
          <p:nvPr/>
        </p:nvSpPr>
        <p:spPr>
          <a:xfrm>
            <a:off x="396046" y="3713359"/>
            <a:ext cx="1520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Introdução da peça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3" name="Google Shape;553;p46"/>
          <p:cNvSpPr txBox="1"/>
          <p:nvPr/>
        </p:nvSpPr>
        <p:spPr>
          <a:xfrm>
            <a:off x="3872611" y="3713359"/>
            <a:ext cx="1520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 em massa de fácil acesso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46"/>
          <p:cNvSpPr txBox="1"/>
          <p:nvPr/>
        </p:nvSpPr>
        <p:spPr>
          <a:xfrm>
            <a:off x="2107819" y="3713359"/>
            <a:ext cx="1520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Popularidade e alta demanda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5" name="Google Shape;555;p46"/>
          <p:cNvSpPr txBox="1"/>
          <p:nvPr/>
        </p:nvSpPr>
        <p:spPr>
          <a:xfrm>
            <a:off x="5637372" y="3671334"/>
            <a:ext cx="1520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Produto se torna convencional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6" name="Google Shape;556;p46"/>
          <p:cNvSpPr/>
          <p:nvPr/>
        </p:nvSpPr>
        <p:spPr>
          <a:xfrm>
            <a:off x="163975" y="-2125"/>
            <a:ext cx="2000400" cy="69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6"/>
          <p:cNvSpPr/>
          <p:nvPr/>
        </p:nvSpPr>
        <p:spPr>
          <a:xfrm>
            <a:off x="163975" y="-2125"/>
            <a:ext cx="1578000" cy="1205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/>
          <p:nvPr/>
        </p:nvSpPr>
        <p:spPr>
          <a:xfrm rot="10760103">
            <a:off x="7400035" y="2340751"/>
            <a:ext cx="1084854" cy="874548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9" name="Google Shape;559;p46"/>
          <p:cNvCxnSpPr>
            <a:stCxn id="546" idx="7"/>
            <a:endCxn id="551" idx="5"/>
          </p:cNvCxnSpPr>
          <p:nvPr/>
        </p:nvCxnSpPr>
        <p:spPr>
          <a:xfrm flipH="1" rot="-5400000">
            <a:off x="7157855" y="1868267"/>
            <a:ext cx="48000" cy="1691400"/>
          </a:xfrm>
          <a:prstGeom prst="curvedConnector5">
            <a:avLst>
              <a:gd fmla="val -570566" name="adj1"/>
              <a:gd fmla="val 47595" name="adj2"/>
              <a:gd fmla="val 690137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0" name="Google Shape;560;p46"/>
          <p:cNvSpPr/>
          <p:nvPr/>
        </p:nvSpPr>
        <p:spPr>
          <a:xfrm>
            <a:off x="6365643" y="2809913"/>
            <a:ext cx="144000" cy="138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6"/>
          <p:cNvSpPr/>
          <p:nvPr/>
        </p:nvSpPr>
        <p:spPr>
          <a:xfrm>
            <a:off x="4494492" y="2675016"/>
            <a:ext cx="156900" cy="151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5211505" y="3231479"/>
            <a:ext cx="156900" cy="151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7879930" y="2675157"/>
            <a:ext cx="215691" cy="231071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6"/>
          <p:cNvSpPr txBox="1"/>
          <p:nvPr>
            <p:ph idx="4294967295" type="title"/>
          </p:nvPr>
        </p:nvSpPr>
        <p:spPr>
          <a:xfrm>
            <a:off x="7228075" y="3371050"/>
            <a:ext cx="1656900" cy="3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SemiBold"/>
                <a:ea typeface="Montserrat SemiBold"/>
                <a:cs typeface="Montserrat SemiBold"/>
                <a:sym typeface="Montserrat SemiBold"/>
              </a:rPr>
              <a:t>Obsolescência</a:t>
            </a:r>
            <a:endParaRPr sz="2300">
              <a:solidFill>
                <a:schemeClr val="dk2"/>
              </a:solidFill>
            </a:endParaRPr>
          </a:p>
        </p:txBody>
      </p:sp>
      <p:sp>
        <p:nvSpPr>
          <p:cNvPr id="564" name="Google Shape;564;p46"/>
          <p:cNvSpPr txBox="1"/>
          <p:nvPr/>
        </p:nvSpPr>
        <p:spPr>
          <a:xfrm>
            <a:off x="7306972" y="3713359"/>
            <a:ext cx="1520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Deixa de ser tendência.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5" name="Google Shape;565;p46"/>
          <p:cNvSpPr/>
          <p:nvPr/>
        </p:nvSpPr>
        <p:spPr>
          <a:xfrm flipH="1" rot="7297563">
            <a:off x="-22292" y="-279363"/>
            <a:ext cx="1392146" cy="2375582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9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7"/>
          <p:cNvSpPr txBox="1"/>
          <p:nvPr>
            <p:ph idx="1" type="body"/>
          </p:nvPr>
        </p:nvSpPr>
        <p:spPr>
          <a:xfrm>
            <a:off x="367400" y="1322475"/>
            <a:ext cx="49173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 u="sng">
                <a:latin typeface="Montserrat Medium"/>
                <a:ea typeface="Montserrat Medium"/>
                <a:cs typeface="Montserrat Medium"/>
                <a:sym typeface="Montserrat Medium"/>
              </a:rPr>
              <a:t>“Trend”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 → Tendência da moda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Peça ou estilo de roupa que viraliza num espaço e tempo específico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Popularização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 das mídias sociais (Instagram e TikTok) = peças viralizam mais rápido e ganham um alcance muito maior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Portanto, peças saem da moda muito mais rápido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 u="sng">
                <a:latin typeface="Montserrat Medium"/>
                <a:ea typeface="Montserrat Medium"/>
                <a:cs typeface="Montserrat Medium"/>
                <a:sym typeface="Montserrat Medium"/>
              </a:rPr>
              <a:t>Loop: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 comprar  e se desfazer de roupa para se manter 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atualizado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 nas </a:t>
            </a: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tendências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Faz com que a indústria têxtil fabrique e polua cada vez mais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1" name="Google Shape;571;p47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Fashion Trends</a:t>
            </a:r>
            <a:endParaRPr/>
          </a:p>
        </p:txBody>
      </p:sp>
      <p:grpSp>
        <p:nvGrpSpPr>
          <p:cNvPr id="572" name="Google Shape;572;p47"/>
          <p:cNvGrpSpPr/>
          <p:nvPr/>
        </p:nvGrpSpPr>
        <p:grpSpPr>
          <a:xfrm>
            <a:off x="8418903" y="4498420"/>
            <a:ext cx="271738" cy="386084"/>
            <a:chOff x="8418903" y="4498420"/>
            <a:chExt cx="271738" cy="386084"/>
          </a:xfrm>
        </p:grpSpPr>
        <p:sp>
          <p:nvSpPr>
            <p:cNvPr id="573" name="Google Shape;573;p47"/>
            <p:cNvSpPr/>
            <p:nvPr/>
          </p:nvSpPr>
          <p:spPr>
            <a:xfrm>
              <a:off x="8418903" y="4705352"/>
              <a:ext cx="161198" cy="179152"/>
            </a:xfrm>
            <a:custGeom>
              <a:rect b="b" l="l" r="r" t="t"/>
              <a:pathLst>
                <a:path extrusionOk="0" h="2785" w="2506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8580095" y="4498420"/>
              <a:ext cx="110546" cy="122853"/>
            </a:xfrm>
            <a:custGeom>
              <a:rect b="b" l="l" r="r" t="t"/>
              <a:pathLst>
                <a:path extrusionOk="0" h="2785" w="2506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5" name="Google Shape;5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800" y="1222231"/>
            <a:ext cx="2783525" cy="34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8"/>
          <p:cNvSpPr txBox="1"/>
          <p:nvPr>
            <p:ph idx="2" type="title"/>
          </p:nvPr>
        </p:nvSpPr>
        <p:spPr>
          <a:xfrm>
            <a:off x="5228302" y="15540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81" name="Google Shape;581;p48"/>
          <p:cNvSpPr txBox="1"/>
          <p:nvPr>
            <p:ph type="title"/>
          </p:nvPr>
        </p:nvSpPr>
        <p:spPr>
          <a:xfrm>
            <a:off x="260900" y="1260000"/>
            <a:ext cx="4967400" cy="36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I</a:t>
            </a:r>
            <a:r>
              <a:rPr lang="en" sz="3900"/>
              <a:t>mpactos da indústria têxtil no meio ambiente e mercado de trabalho</a:t>
            </a:r>
            <a:endParaRPr sz="3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9"/>
          <p:cNvSpPr txBox="1"/>
          <p:nvPr>
            <p:ph idx="4294967295" type="title"/>
          </p:nvPr>
        </p:nvSpPr>
        <p:spPr>
          <a:xfrm>
            <a:off x="597000" y="4856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Impacto de cada ação</a:t>
            </a:r>
            <a:endParaRPr/>
          </a:p>
        </p:txBody>
      </p:sp>
      <p:sp>
        <p:nvSpPr>
          <p:cNvPr id="587" name="Google Shape;587;p49"/>
          <p:cNvSpPr/>
          <p:nvPr/>
        </p:nvSpPr>
        <p:spPr>
          <a:xfrm>
            <a:off x="987550" y="3771900"/>
            <a:ext cx="23454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9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9"/>
          <p:cNvSpPr txBox="1"/>
          <p:nvPr>
            <p:ph idx="4294967295" type="body"/>
          </p:nvPr>
        </p:nvSpPr>
        <p:spPr>
          <a:xfrm>
            <a:off x="708150" y="1102825"/>
            <a:ext cx="74427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Se estende por toda a cadeia produtiva têxtil: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Preparação e extração da matéria prima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2" marL="1371600" rtl="0" algn="just">
              <a:spcBef>
                <a:spcPts val="1000"/>
              </a:spcBef>
              <a:spcAft>
                <a:spcPts val="0"/>
              </a:spcAft>
              <a:buSzPts val="12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Uso de agrotóxicos, contaminação do ambiente,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recursos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hídricos e energéticos, criação de animais em condições precárias e desmatamento e destruição de habitats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Processo produtivo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2" marL="1371600" rtl="0" algn="just">
              <a:spcBef>
                <a:spcPts val="1000"/>
              </a:spcBef>
              <a:spcAft>
                <a:spcPts val="0"/>
              </a:spcAft>
              <a:buSzPts val="12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Recursos hídricos, energéticos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e, na produção do algodão, combustível das máquinas agrícolas que realizam a colheita, energia das 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máquinas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 de fiação e dos processos de tingimento, lavagem, secagem e ferro de passar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Transporte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04800" lvl="2" marL="1371600" rtl="0" algn="just">
              <a:spcBef>
                <a:spcPts val="1000"/>
              </a:spcBef>
              <a:spcAft>
                <a:spcPts val="0"/>
              </a:spcAft>
              <a:buSzPts val="12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Poluição do ar → dependendo do modal de transporte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0"/>
          <p:cNvSpPr txBox="1"/>
          <p:nvPr>
            <p:ph idx="4294967295" type="title"/>
          </p:nvPr>
        </p:nvSpPr>
        <p:spPr>
          <a:xfrm>
            <a:off x="597000" y="4890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 Impacto de cada ação</a:t>
            </a:r>
            <a:endParaRPr/>
          </a:p>
        </p:txBody>
      </p:sp>
      <p:sp>
        <p:nvSpPr>
          <p:cNvPr id="595" name="Google Shape;595;p50"/>
          <p:cNvSpPr/>
          <p:nvPr/>
        </p:nvSpPr>
        <p:spPr>
          <a:xfrm>
            <a:off x="987550" y="3771900"/>
            <a:ext cx="23454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50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50"/>
          <p:cNvSpPr txBox="1"/>
          <p:nvPr>
            <p:ph idx="4294967295" type="body"/>
          </p:nvPr>
        </p:nvSpPr>
        <p:spPr>
          <a:xfrm>
            <a:off x="718375" y="1003925"/>
            <a:ext cx="7442700" cy="378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Comercialização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Ações realizadas pelas lojas para a comercialização do produto → muitas peças são descartadas antes de chegar no mostruári</a:t>
            </a: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o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Uso e pós-compra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Lavagem, secagem e cuidado pela peça → se acontecerem de forma descuidada, acarreta em impactos ambientais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Descarte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 sz="1200">
                <a:latin typeface="Montserrat Medium"/>
                <a:ea typeface="Montserrat Medium"/>
                <a:cs typeface="Montserrat Medium"/>
                <a:sym typeface="Montserrat Medium"/>
              </a:rPr>
              <a:t>Quando o produto não é mais utilizado, é levado à um lixão ou aterro sanitário → desses, poucos são reaproveitados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Portanto, realiza diversos danos ao meio ambiente.</a:t>
            </a:r>
            <a:endParaRPr sz="12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8" name="Google Shape;598;p50"/>
          <p:cNvSpPr txBox="1"/>
          <p:nvPr/>
        </p:nvSpPr>
        <p:spPr>
          <a:xfrm>
            <a:off x="2206525" y="4744750"/>
            <a:ext cx="6858000" cy="5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https://portogente.com.br/noticias/meio-ambiente/82179-os-impactos-ambientais-decorrentes-da-cadeia-produtiva-textil</a:t>
            </a: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75" y="280850"/>
            <a:ext cx="3038351" cy="4581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3"/>
          <p:cNvSpPr txBox="1"/>
          <p:nvPr>
            <p:ph idx="1" type="subTitle"/>
          </p:nvPr>
        </p:nvSpPr>
        <p:spPr>
          <a:xfrm>
            <a:off x="3661100" y="879350"/>
            <a:ext cx="5183400" cy="40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Observar o crescimento exponencial da indústria têxtil, influenciado pelas redes sociais e pela pandemia;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Analisar diferentes marcas e como elas se comportam no mercado da moda em relação ao meio ambiente e trabalho escravo;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Comparar a diferença entre os meios de produção de peças de roupa (Fast Fashion x Slow Fashion)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Buscar soluções a partir da tecnologia para conscientizar e alertar os consumidores de uma forma rápida e eficiente e dar opções mais sustentáveis para seu consumo. </a:t>
            </a:r>
            <a:endParaRPr/>
          </a:p>
        </p:txBody>
      </p:sp>
      <p:sp>
        <p:nvSpPr>
          <p:cNvPr id="332" name="Google Shape;332;p33"/>
          <p:cNvSpPr txBox="1"/>
          <p:nvPr>
            <p:ph type="title"/>
          </p:nvPr>
        </p:nvSpPr>
        <p:spPr>
          <a:xfrm>
            <a:off x="4951550" y="245000"/>
            <a:ext cx="2602500" cy="5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Objetivos</a:t>
            </a:r>
            <a:endParaRPr sz="3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1"/>
          <p:cNvSpPr txBox="1"/>
          <p:nvPr>
            <p:ph idx="4294967295" type="title"/>
          </p:nvPr>
        </p:nvSpPr>
        <p:spPr>
          <a:xfrm>
            <a:off x="597000" y="5319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Fashion e Sustentabilidade</a:t>
            </a:r>
            <a:endParaRPr/>
          </a:p>
        </p:txBody>
      </p:sp>
      <p:sp>
        <p:nvSpPr>
          <p:cNvPr id="604" name="Google Shape;604;p51"/>
          <p:cNvSpPr/>
          <p:nvPr/>
        </p:nvSpPr>
        <p:spPr>
          <a:xfrm>
            <a:off x="1403350" y="3917776"/>
            <a:ext cx="2151000" cy="12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51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51"/>
          <p:cNvSpPr/>
          <p:nvPr/>
        </p:nvSpPr>
        <p:spPr>
          <a:xfrm>
            <a:off x="1260725" y="2210225"/>
            <a:ext cx="1644900" cy="1590600"/>
          </a:xfrm>
          <a:prstGeom prst="ellipse">
            <a:avLst/>
          </a:prstGeom>
          <a:solidFill>
            <a:srgbClr val="317396">
              <a:alpha val="73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1"/>
          <p:cNvSpPr/>
          <p:nvPr/>
        </p:nvSpPr>
        <p:spPr>
          <a:xfrm>
            <a:off x="2580950" y="2210225"/>
            <a:ext cx="1644900" cy="1590600"/>
          </a:xfrm>
          <a:prstGeom prst="ellipse">
            <a:avLst/>
          </a:prstGeom>
          <a:solidFill>
            <a:srgbClr val="309DBE">
              <a:alpha val="73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1"/>
          <p:cNvSpPr/>
          <p:nvPr/>
        </p:nvSpPr>
        <p:spPr>
          <a:xfrm>
            <a:off x="1959867" y="3216436"/>
            <a:ext cx="1644900" cy="1590600"/>
          </a:xfrm>
          <a:prstGeom prst="ellipse">
            <a:avLst/>
          </a:prstGeom>
          <a:solidFill>
            <a:srgbClr val="7ACCC4">
              <a:alpha val="67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51"/>
          <p:cNvSpPr txBox="1"/>
          <p:nvPr/>
        </p:nvSpPr>
        <p:spPr>
          <a:xfrm>
            <a:off x="740650" y="1224600"/>
            <a:ext cx="795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Fast Fashion → consequências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sustentabilidade é um equilíbrio das três esferas do desenvolvimento: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0" name="Google Shape;610;p51"/>
          <p:cNvSpPr txBox="1"/>
          <p:nvPr/>
        </p:nvSpPr>
        <p:spPr>
          <a:xfrm>
            <a:off x="1582626" y="2800927"/>
            <a:ext cx="85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Social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1" name="Google Shape;611;p51"/>
          <p:cNvSpPr txBox="1"/>
          <p:nvPr/>
        </p:nvSpPr>
        <p:spPr>
          <a:xfrm>
            <a:off x="2798253" y="2800927"/>
            <a:ext cx="142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Econômico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2" name="Google Shape;612;p51"/>
          <p:cNvSpPr txBox="1"/>
          <p:nvPr/>
        </p:nvSpPr>
        <p:spPr>
          <a:xfrm>
            <a:off x="2136582" y="3863046"/>
            <a:ext cx="129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Montserrat"/>
                <a:ea typeface="Montserrat"/>
                <a:cs typeface="Montserrat"/>
                <a:sym typeface="Montserrat"/>
              </a:rPr>
              <a:t>Ambiental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3" name="Google Shape;613;p51"/>
          <p:cNvSpPr txBox="1"/>
          <p:nvPr/>
        </p:nvSpPr>
        <p:spPr>
          <a:xfrm>
            <a:off x="4412350" y="2210225"/>
            <a:ext cx="4278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Produção mais rápida e custos menores → mão de obra mais barata e mais produtiva → ambientes impróprios, péssimas condições de trabalho e trabalho infantil/escravo (ilegalidade)</a:t>
            </a:r>
            <a:endParaRPr sz="16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4" name="Google Shape;614;p51"/>
          <p:cNvSpPr txBox="1"/>
          <p:nvPr/>
        </p:nvSpPr>
        <p:spPr>
          <a:xfrm>
            <a:off x="6858075" y="4651175"/>
            <a:ext cx="1968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https://directory.goodonyou.eco/</a:t>
            </a:r>
            <a:r>
              <a:rPr lang="en" sz="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51"/>
          <p:cNvSpPr/>
          <p:nvPr/>
        </p:nvSpPr>
        <p:spPr>
          <a:xfrm>
            <a:off x="7791825" y="-187274"/>
            <a:ext cx="2151000" cy="129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1"/>
          <p:cNvSpPr/>
          <p:nvPr/>
        </p:nvSpPr>
        <p:spPr>
          <a:xfrm>
            <a:off x="7594550" y="-764300"/>
            <a:ext cx="2151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1"/>
          <p:cNvSpPr/>
          <p:nvPr/>
        </p:nvSpPr>
        <p:spPr>
          <a:xfrm flipH="1" rot="-2361701">
            <a:off x="-114627" y="3429083"/>
            <a:ext cx="1526096" cy="1605054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rgbClr val="317396">
              <a:alpha val="73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52"/>
          <p:cNvSpPr/>
          <p:nvPr/>
        </p:nvSpPr>
        <p:spPr>
          <a:xfrm rot="3741793">
            <a:off x="4867237" y="3163997"/>
            <a:ext cx="1151940" cy="1322065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2"/>
          <p:cNvSpPr/>
          <p:nvPr/>
        </p:nvSpPr>
        <p:spPr>
          <a:xfrm rot="-3329515">
            <a:off x="4765444" y="1407610"/>
            <a:ext cx="1170807" cy="1283440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rgbClr val="B6D7A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52"/>
          <p:cNvSpPr txBox="1"/>
          <p:nvPr>
            <p:ph idx="8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Alguns dados…</a:t>
            </a:r>
            <a:endParaRPr/>
          </a:p>
        </p:txBody>
      </p:sp>
      <p:sp>
        <p:nvSpPr>
          <p:cNvPr id="625" name="Google Shape;625;p52"/>
          <p:cNvSpPr/>
          <p:nvPr/>
        </p:nvSpPr>
        <p:spPr>
          <a:xfrm rot="-3329515">
            <a:off x="982421" y="1407610"/>
            <a:ext cx="1170807" cy="1283440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52"/>
          <p:cNvSpPr/>
          <p:nvPr/>
        </p:nvSpPr>
        <p:spPr>
          <a:xfrm rot="3741793">
            <a:off x="960129" y="3163997"/>
            <a:ext cx="1151940" cy="1322065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"/>
          <p:cNvSpPr txBox="1"/>
          <p:nvPr/>
        </p:nvSpPr>
        <p:spPr>
          <a:xfrm>
            <a:off x="656850" y="1613956"/>
            <a:ext cx="158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~10%</a:t>
            </a:r>
            <a:endParaRPr sz="44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28" name="Google Shape;628;p52"/>
          <p:cNvSpPr txBox="1"/>
          <p:nvPr/>
        </p:nvSpPr>
        <p:spPr>
          <a:xfrm>
            <a:off x="919796" y="3304470"/>
            <a:ext cx="129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465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en" sz="4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º</a:t>
            </a:r>
            <a:endParaRPr sz="440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29" name="Google Shape;629;p52"/>
          <p:cNvSpPr txBox="1"/>
          <p:nvPr/>
        </p:nvSpPr>
        <p:spPr>
          <a:xfrm>
            <a:off x="4476714" y="1602565"/>
            <a:ext cx="1581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r>
              <a:rPr lang="en" sz="4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%</a:t>
            </a:r>
            <a:endParaRPr sz="4400"/>
          </a:p>
        </p:txBody>
      </p:sp>
      <p:sp>
        <p:nvSpPr>
          <p:cNvPr id="630" name="Google Shape;630;p52"/>
          <p:cNvSpPr txBox="1"/>
          <p:nvPr/>
        </p:nvSpPr>
        <p:spPr>
          <a:xfrm>
            <a:off x="4689834" y="3368871"/>
            <a:ext cx="1545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4650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r>
              <a:rPr lang="en" sz="44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2,6%</a:t>
            </a:r>
            <a:endParaRPr sz="44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31" name="Google Shape;631;p52"/>
          <p:cNvSpPr txBox="1"/>
          <p:nvPr/>
        </p:nvSpPr>
        <p:spPr>
          <a:xfrm>
            <a:off x="2146775" y="1458600"/>
            <a:ext cx="24669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 emissões totais de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gases de efeito estufa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são provocadas pela indústria da moda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2" name="Google Shape;632;p52"/>
          <p:cNvSpPr txBox="1"/>
          <p:nvPr/>
        </p:nvSpPr>
        <p:spPr>
          <a:xfrm>
            <a:off x="2236475" y="3444300"/>
            <a:ext cx="2324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Maior consumidor de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água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mundo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3" name="Google Shape;633;p52"/>
          <p:cNvSpPr txBox="1"/>
          <p:nvPr/>
        </p:nvSpPr>
        <p:spPr>
          <a:xfrm>
            <a:off x="6057021" y="1583658"/>
            <a:ext cx="214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Produto Interno Bruto (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PIB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 global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4" name="Google Shape;634;p52"/>
          <p:cNvSpPr txBox="1"/>
          <p:nvPr/>
        </p:nvSpPr>
        <p:spPr>
          <a:xfrm>
            <a:off x="6129683" y="3004841"/>
            <a:ext cx="2324400" cy="17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Dos </a:t>
            </a: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trabalhadores </a:t>
            </a:r>
            <a:r>
              <a:rPr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 mundo todo, estão contribuindo com a indústria da moda (maior concentração: Ásia)</a:t>
            </a:r>
            <a:endParaRPr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"/>
          <p:cNvSpPr/>
          <p:nvPr/>
        </p:nvSpPr>
        <p:spPr>
          <a:xfrm>
            <a:off x="241025" y="240575"/>
            <a:ext cx="1089000" cy="1089300"/>
          </a:xfrm>
          <a:prstGeom prst="teardrop">
            <a:avLst>
              <a:gd fmla="val 10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53"/>
          <p:cNvSpPr/>
          <p:nvPr/>
        </p:nvSpPr>
        <p:spPr>
          <a:xfrm>
            <a:off x="1010925" y="1216925"/>
            <a:ext cx="928200" cy="909600"/>
          </a:xfrm>
          <a:prstGeom prst="ellipse">
            <a:avLst/>
          </a:prstGeom>
          <a:solidFill>
            <a:srgbClr val="F7C684">
              <a:alpha val="9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53"/>
          <p:cNvSpPr txBox="1"/>
          <p:nvPr/>
        </p:nvSpPr>
        <p:spPr>
          <a:xfrm>
            <a:off x="150875" y="346650"/>
            <a:ext cx="1269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85%</a:t>
            </a:r>
            <a:endParaRPr sz="45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42" name="Google Shape;642;p53"/>
          <p:cNvSpPr txBox="1"/>
          <p:nvPr/>
        </p:nvSpPr>
        <p:spPr>
          <a:xfrm>
            <a:off x="1010925" y="1266438"/>
            <a:ext cx="1050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57</a:t>
            </a:r>
            <a:r>
              <a:rPr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43" name="Google Shape;643;p53"/>
          <p:cNvSpPr txBox="1"/>
          <p:nvPr>
            <p:ph idx="4294967295" type="subTitle"/>
          </p:nvPr>
        </p:nvSpPr>
        <p:spPr>
          <a:xfrm>
            <a:off x="2026125" y="2450063"/>
            <a:ext cx="23916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Aterros controlados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4" name="Google Shape;644;p53"/>
          <p:cNvSpPr txBox="1"/>
          <p:nvPr>
            <p:ph idx="4294967295" type="subTitle"/>
          </p:nvPr>
        </p:nvSpPr>
        <p:spPr>
          <a:xfrm>
            <a:off x="1990175" y="1398088"/>
            <a:ext cx="3021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Das roupas descartadas vão para um aterro sanitário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5" name="Google Shape;645;p53"/>
          <p:cNvSpPr txBox="1"/>
          <p:nvPr>
            <p:ph idx="4294967295" type="subTitle"/>
          </p:nvPr>
        </p:nvSpPr>
        <p:spPr>
          <a:xfrm>
            <a:off x="1420250" y="380000"/>
            <a:ext cx="30219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Dos </a:t>
            </a:r>
            <a:r>
              <a:rPr b="1" lang="en" sz="1500"/>
              <a:t>têxteis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 vão para o lixo todos os anos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6" name="Google Shape;646;p53"/>
          <p:cNvSpPr txBox="1"/>
          <p:nvPr>
            <p:ph idx="4294967295" type="subTitle"/>
          </p:nvPr>
        </p:nvSpPr>
        <p:spPr>
          <a:xfrm>
            <a:off x="5610850" y="240575"/>
            <a:ext cx="3161100" cy="1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Das </a:t>
            </a:r>
            <a:r>
              <a:rPr b="1" lang="en" sz="1500"/>
              <a:t>microfibras plásticas</a:t>
            </a: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 no oceano tem como causa os materiais sintéticos em roupas.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7" name="Google Shape;647;p53"/>
          <p:cNvSpPr txBox="1"/>
          <p:nvPr>
            <p:ph idx="4294967295" type="subTitle"/>
          </p:nvPr>
        </p:nvSpPr>
        <p:spPr>
          <a:xfrm>
            <a:off x="2000525" y="4383175"/>
            <a:ext cx="2391600" cy="6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Reciclado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8" name="Google Shape;648;p53"/>
          <p:cNvSpPr txBox="1"/>
          <p:nvPr>
            <p:ph idx="4294967295" type="subTitle"/>
          </p:nvPr>
        </p:nvSpPr>
        <p:spPr>
          <a:xfrm>
            <a:off x="2005513" y="3470225"/>
            <a:ext cx="2391600" cy="3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Lixões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649" name="Google Shape;649;p53"/>
          <p:cNvPicPr preferRelativeResize="0"/>
          <p:nvPr/>
        </p:nvPicPr>
        <p:blipFill rotWithShape="1">
          <a:blip r:embed="rId3">
            <a:alphaModFix/>
          </a:blip>
          <a:srcRect b="0" l="13050" r="13050" t="0"/>
          <a:stretch/>
        </p:blipFill>
        <p:spPr>
          <a:xfrm>
            <a:off x="4690875" y="1783651"/>
            <a:ext cx="4088699" cy="302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53"/>
          <p:cNvSpPr/>
          <p:nvPr/>
        </p:nvSpPr>
        <p:spPr>
          <a:xfrm>
            <a:off x="4443900" y="230075"/>
            <a:ext cx="1089000" cy="1089300"/>
          </a:xfrm>
          <a:prstGeom prst="teardrop">
            <a:avLst>
              <a:gd fmla="val 100000" name="adj"/>
            </a:avLst>
          </a:prstGeom>
          <a:solidFill>
            <a:srgbClr val="FFA06F">
              <a:alpha val="96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53"/>
          <p:cNvSpPr txBox="1"/>
          <p:nvPr/>
        </p:nvSpPr>
        <p:spPr>
          <a:xfrm>
            <a:off x="4424550" y="306275"/>
            <a:ext cx="1186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35</a:t>
            </a:r>
            <a:r>
              <a:rPr lang="en" sz="45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%</a:t>
            </a:r>
            <a:endParaRPr sz="45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652" name="Google Shape;652;p53"/>
          <p:cNvSpPr/>
          <p:nvPr/>
        </p:nvSpPr>
        <p:spPr>
          <a:xfrm>
            <a:off x="1010925" y="3176525"/>
            <a:ext cx="928200" cy="909600"/>
          </a:xfrm>
          <a:prstGeom prst="ellipse">
            <a:avLst/>
          </a:prstGeom>
          <a:solidFill>
            <a:srgbClr val="F7C684">
              <a:alpha val="9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3"/>
          <p:cNvSpPr/>
          <p:nvPr/>
        </p:nvSpPr>
        <p:spPr>
          <a:xfrm>
            <a:off x="1010925" y="2196725"/>
            <a:ext cx="928200" cy="909600"/>
          </a:xfrm>
          <a:prstGeom prst="ellipse">
            <a:avLst/>
          </a:prstGeom>
          <a:solidFill>
            <a:srgbClr val="F7C684">
              <a:alpha val="9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53"/>
          <p:cNvSpPr/>
          <p:nvPr/>
        </p:nvSpPr>
        <p:spPr>
          <a:xfrm>
            <a:off x="1010925" y="4156325"/>
            <a:ext cx="928200" cy="909600"/>
          </a:xfrm>
          <a:prstGeom prst="ellipse">
            <a:avLst/>
          </a:prstGeom>
          <a:solidFill>
            <a:srgbClr val="F7C684">
              <a:alpha val="934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3"/>
          <p:cNvSpPr txBox="1"/>
          <p:nvPr/>
        </p:nvSpPr>
        <p:spPr>
          <a:xfrm>
            <a:off x="949875" y="4186550"/>
            <a:ext cx="1050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4%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6" name="Google Shape;656;p53"/>
          <p:cNvSpPr txBox="1"/>
          <p:nvPr/>
        </p:nvSpPr>
        <p:spPr>
          <a:xfrm>
            <a:off x="762525" y="3283775"/>
            <a:ext cx="1425000" cy="6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17,8</a:t>
            </a:r>
            <a:r>
              <a:rPr lang="en" sz="34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</a:t>
            </a:r>
            <a:endParaRPr sz="34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57" name="Google Shape;657;p53"/>
          <p:cNvSpPr txBox="1"/>
          <p:nvPr/>
        </p:nvSpPr>
        <p:spPr>
          <a:xfrm>
            <a:off x="949875" y="2211100"/>
            <a:ext cx="1050300" cy="6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24</a:t>
            </a:r>
            <a:r>
              <a:rPr lang="en" sz="37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</a:t>
            </a:r>
            <a:endParaRPr sz="37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54"/>
          <p:cNvSpPr/>
          <p:nvPr/>
        </p:nvSpPr>
        <p:spPr>
          <a:xfrm rot="-3411010">
            <a:off x="1003527" y="649261"/>
            <a:ext cx="1453256" cy="1560710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54"/>
          <p:cNvSpPr/>
          <p:nvPr/>
        </p:nvSpPr>
        <p:spPr>
          <a:xfrm rot="3813164">
            <a:off x="4108529" y="2775809"/>
            <a:ext cx="1410217" cy="1567453"/>
          </a:xfrm>
          <a:custGeom>
            <a:rect b="b" l="l" r="r" t="t"/>
            <a:pathLst>
              <a:path extrusionOk="0" h="77330" w="70078">
                <a:moveTo>
                  <a:pt x="29231" y="0"/>
                </a:moveTo>
                <a:cubicBezTo>
                  <a:pt x="25789" y="25"/>
                  <a:pt x="22575" y="456"/>
                  <a:pt x="19411" y="1012"/>
                </a:cubicBezTo>
                <a:cubicBezTo>
                  <a:pt x="11389" y="2354"/>
                  <a:pt x="6276" y="6023"/>
                  <a:pt x="3644" y="11566"/>
                </a:cubicBezTo>
                <a:cubicBezTo>
                  <a:pt x="1721" y="15615"/>
                  <a:pt x="633" y="19942"/>
                  <a:pt x="304" y="24548"/>
                </a:cubicBezTo>
                <a:cubicBezTo>
                  <a:pt x="0" y="28496"/>
                  <a:pt x="0" y="32470"/>
                  <a:pt x="456" y="36595"/>
                </a:cubicBezTo>
                <a:cubicBezTo>
                  <a:pt x="1291" y="44061"/>
                  <a:pt x="2986" y="51628"/>
                  <a:pt x="6757" y="59296"/>
                </a:cubicBezTo>
                <a:cubicBezTo>
                  <a:pt x="8453" y="62788"/>
                  <a:pt x="10427" y="66180"/>
                  <a:pt x="13337" y="69419"/>
                </a:cubicBezTo>
                <a:cubicBezTo>
                  <a:pt x="15438" y="71798"/>
                  <a:pt x="18019" y="73924"/>
                  <a:pt x="21436" y="75366"/>
                </a:cubicBezTo>
                <a:cubicBezTo>
                  <a:pt x="24583" y="76712"/>
                  <a:pt x="27696" y="77330"/>
                  <a:pt x="30761" y="77330"/>
                </a:cubicBezTo>
                <a:cubicBezTo>
                  <a:pt x="31443" y="77330"/>
                  <a:pt x="32122" y="77299"/>
                  <a:pt x="32799" y="77239"/>
                </a:cubicBezTo>
                <a:cubicBezTo>
                  <a:pt x="37430" y="76834"/>
                  <a:pt x="40948" y="75215"/>
                  <a:pt x="43884" y="73013"/>
                </a:cubicBezTo>
                <a:cubicBezTo>
                  <a:pt x="46668" y="70938"/>
                  <a:pt x="48895" y="68508"/>
                  <a:pt x="51096" y="66053"/>
                </a:cubicBezTo>
                <a:cubicBezTo>
                  <a:pt x="53880" y="62915"/>
                  <a:pt x="56588" y="59752"/>
                  <a:pt x="58992" y="56436"/>
                </a:cubicBezTo>
                <a:cubicBezTo>
                  <a:pt x="60637" y="54108"/>
                  <a:pt x="62156" y="51754"/>
                  <a:pt x="63548" y="49299"/>
                </a:cubicBezTo>
                <a:cubicBezTo>
                  <a:pt x="65016" y="46718"/>
                  <a:pt x="66408" y="44086"/>
                  <a:pt x="67648" y="41302"/>
                </a:cubicBezTo>
                <a:cubicBezTo>
                  <a:pt x="68027" y="40138"/>
                  <a:pt x="68432" y="38873"/>
                  <a:pt x="68761" y="37607"/>
                </a:cubicBezTo>
                <a:cubicBezTo>
                  <a:pt x="69419" y="35127"/>
                  <a:pt x="69900" y="32647"/>
                  <a:pt x="69976" y="30040"/>
                </a:cubicBezTo>
                <a:cubicBezTo>
                  <a:pt x="70077" y="27383"/>
                  <a:pt x="69976" y="24700"/>
                  <a:pt x="69014" y="21891"/>
                </a:cubicBezTo>
                <a:cubicBezTo>
                  <a:pt x="67293" y="16880"/>
                  <a:pt x="62839" y="12856"/>
                  <a:pt x="57297" y="9263"/>
                </a:cubicBezTo>
                <a:cubicBezTo>
                  <a:pt x="54791" y="7618"/>
                  <a:pt x="51982" y="6352"/>
                  <a:pt x="49274" y="5011"/>
                </a:cubicBezTo>
                <a:cubicBezTo>
                  <a:pt x="47655" y="4226"/>
                  <a:pt x="45984" y="3568"/>
                  <a:pt x="44238" y="2986"/>
                </a:cubicBezTo>
                <a:cubicBezTo>
                  <a:pt x="41935" y="2227"/>
                  <a:pt x="39581" y="1721"/>
                  <a:pt x="37253" y="1189"/>
                </a:cubicBezTo>
                <a:cubicBezTo>
                  <a:pt x="34545" y="557"/>
                  <a:pt x="31863" y="0"/>
                  <a:pt x="2923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4"/>
          <p:cNvSpPr txBox="1"/>
          <p:nvPr>
            <p:ph idx="4294967295" type="subTitle"/>
          </p:nvPr>
        </p:nvSpPr>
        <p:spPr>
          <a:xfrm>
            <a:off x="2560400" y="835063"/>
            <a:ext cx="25491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Dos britânicos, durante a pandemia da Covid-19, passaram a reutilizar ou reciclar mais suas roupas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5" name="Google Shape;665;p54"/>
          <p:cNvSpPr txBox="1"/>
          <p:nvPr/>
        </p:nvSpPr>
        <p:spPr>
          <a:xfrm>
            <a:off x="812298" y="991375"/>
            <a:ext cx="174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28</a:t>
            </a:r>
            <a:r>
              <a:rPr b="1" lang="en" sz="46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%</a:t>
            </a:r>
            <a:endParaRPr b="1" sz="4600"/>
          </a:p>
        </p:txBody>
      </p:sp>
      <p:sp>
        <p:nvSpPr>
          <p:cNvPr id="666" name="Google Shape;666;p54"/>
          <p:cNvSpPr txBox="1"/>
          <p:nvPr>
            <p:ph idx="4294967295" type="subTitle"/>
          </p:nvPr>
        </p:nvSpPr>
        <p:spPr>
          <a:xfrm>
            <a:off x="5688950" y="2892550"/>
            <a:ext cx="29454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latin typeface="Montserrat Medium"/>
                <a:ea typeface="Montserrat Medium"/>
                <a:cs typeface="Montserrat Medium"/>
                <a:sym typeface="Montserrat Medium"/>
              </a:rPr>
              <a:t>Dos consumidores da geração milênio e da geração Z → preferem roupas sustentáveis</a:t>
            </a:r>
            <a:endParaRPr sz="15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67" name="Google Shape;667;p54"/>
          <p:cNvSpPr txBox="1"/>
          <p:nvPr/>
        </p:nvSpPr>
        <p:spPr>
          <a:xfrm>
            <a:off x="3927450" y="1971550"/>
            <a:ext cx="16572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84650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8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endParaRPr sz="26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dk1"/>
                </a:solidFill>
                <a:latin typeface="Playfair Display ExtraBold"/>
                <a:ea typeface="Playfair Display ExtraBold"/>
                <a:cs typeface="Playfair Display ExtraBold"/>
                <a:sym typeface="Playfair Display ExtraBold"/>
              </a:rPr>
              <a:t>~36%</a:t>
            </a:r>
            <a:endParaRPr sz="4400">
              <a:latin typeface="Playfair Display ExtraBold"/>
              <a:ea typeface="Playfair Display ExtraBold"/>
              <a:cs typeface="Playfair Display ExtraBold"/>
              <a:sym typeface="Playfair Display ExtraBold"/>
            </a:endParaRPr>
          </a:p>
        </p:txBody>
      </p:sp>
      <p:pic>
        <p:nvPicPr>
          <p:cNvPr id="668" name="Google Shape;668;p54"/>
          <p:cNvPicPr preferRelativeResize="0"/>
          <p:nvPr/>
        </p:nvPicPr>
        <p:blipFill rotWithShape="1">
          <a:blip r:embed="rId3">
            <a:alphaModFix/>
          </a:blip>
          <a:srcRect b="0" l="17809" r="18854" t="0"/>
          <a:stretch/>
        </p:blipFill>
        <p:spPr>
          <a:xfrm>
            <a:off x="5431050" y="343076"/>
            <a:ext cx="2294550" cy="2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8625" y="2346025"/>
            <a:ext cx="2442925" cy="223016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4"/>
          <p:cNvSpPr txBox="1"/>
          <p:nvPr/>
        </p:nvSpPr>
        <p:spPr>
          <a:xfrm>
            <a:off x="5115900" y="4910450"/>
            <a:ext cx="4689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https://petesa.eng.ufba.br/blog/impactos-da-industria-da-moda-no-meio-ambiente</a:t>
            </a:r>
            <a:endParaRPr sz="13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54"/>
          <p:cNvSpPr/>
          <p:nvPr/>
        </p:nvSpPr>
        <p:spPr>
          <a:xfrm rot="4153307">
            <a:off x="-414479" y="3588351"/>
            <a:ext cx="1701722" cy="1509711"/>
          </a:xfrm>
          <a:custGeom>
            <a:rect b="b" l="l" r="r" t="t"/>
            <a:pathLst>
              <a:path extrusionOk="0" h="35618" w="41455">
                <a:moveTo>
                  <a:pt x="9475" y="543"/>
                </a:moveTo>
                <a:cubicBezTo>
                  <a:pt x="9931" y="837"/>
                  <a:pt x="10091" y="1399"/>
                  <a:pt x="9984" y="1935"/>
                </a:cubicBezTo>
                <a:cubicBezTo>
                  <a:pt x="9931" y="1854"/>
                  <a:pt x="9823" y="1721"/>
                  <a:pt x="9743" y="1613"/>
                </a:cubicBezTo>
                <a:cubicBezTo>
                  <a:pt x="9690" y="1506"/>
                  <a:pt x="9609" y="1399"/>
                  <a:pt x="9583" y="1319"/>
                </a:cubicBezTo>
                <a:cubicBezTo>
                  <a:pt x="9529" y="1078"/>
                  <a:pt x="9475" y="811"/>
                  <a:pt x="9475" y="543"/>
                </a:cubicBezTo>
                <a:close/>
                <a:moveTo>
                  <a:pt x="2918" y="1078"/>
                </a:moveTo>
                <a:lnTo>
                  <a:pt x="2918" y="1078"/>
                </a:lnTo>
                <a:cubicBezTo>
                  <a:pt x="3560" y="1266"/>
                  <a:pt x="3989" y="1774"/>
                  <a:pt x="4310" y="2336"/>
                </a:cubicBezTo>
                <a:cubicBezTo>
                  <a:pt x="4203" y="2309"/>
                  <a:pt x="4122" y="2283"/>
                  <a:pt x="4069" y="2202"/>
                </a:cubicBezTo>
                <a:cubicBezTo>
                  <a:pt x="4063" y="2185"/>
                  <a:pt x="4053" y="2177"/>
                  <a:pt x="4042" y="2177"/>
                </a:cubicBezTo>
                <a:cubicBezTo>
                  <a:pt x="4003" y="2177"/>
                  <a:pt x="3947" y="2268"/>
                  <a:pt x="3989" y="2309"/>
                </a:cubicBezTo>
                <a:cubicBezTo>
                  <a:pt x="4042" y="2336"/>
                  <a:pt x="4042" y="2336"/>
                  <a:pt x="4042" y="2390"/>
                </a:cubicBezTo>
                <a:cubicBezTo>
                  <a:pt x="3828" y="2283"/>
                  <a:pt x="3587" y="2149"/>
                  <a:pt x="3560" y="2122"/>
                </a:cubicBezTo>
                <a:cubicBezTo>
                  <a:pt x="3239" y="1854"/>
                  <a:pt x="2971" y="1506"/>
                  <a:pt x="2918" y="1078"/>
                </a:cubicBezTo>
                <a:close/>
                <a:moveTo>
                  <a:pt x="7120" y="1346"/>
                </a:moveTo>
                <a:cubicBezTo>
                  <a:pt x="7334" y="1506"/>
                  <a:pt x="7575" y="1721"/>
                  <a:pt x="7789" y="1908"/>
                </a:cubicBezTo>
                <a:cubicBezTo>
                  <a:pt x="7769" y="1900"/>
                  <a:pt x="7748" y="1896"/>
                  <a:pt x="7728" y="1896"/>
                </a:cubicBezTo>
                <a:cubicBezTo>
                  <a:pt x="7620" y="1896"/>
                  <a:pt x="7542" y="2009"/>
                  <a:pt x="7655" y="2122"/>
                </a:cubicBezTo>
                <a:cubicBezTo>
                  <a:pt x="7736" y="2256"/>
                  <a:pt x="7843" y="2336"/>
                  <a:pt x="7977" y="2470"/>
                </a:cubicBezTo>
                <a:cubicBezTo>
                  <a:pt x="7950" y="2524"/>
                  <a:pt x="7950" y="2550"/>
                  <a:pt x="7977" y="2550"/>
                </a:cubicBezTo>
                <a:cubicBezTo>
                  <a:pt x="8003" y="2577"/>
                  <a:pt x="8057" y="2657"/>
                  <a:pt x="8084" y="2684"/>
                </a:cubicBezTo>
                <a:cubicBezTo>
                  <a:pt x="7575" y="2336"/>
                  <a:pt x="7174" y="1908"/>
                  <a:pt x="7120" y="1346"/>
                </a:cubicBezTo>
                <a:close/>
                <a:moveTo>
                  <a:pt x="12821" y="2283"/>
                </a:moveTo>
                <a:cubicBezTo>
                  <a:pt x="12955" y="2684"/>
                  <a:pt x="12901" y="3086"/>
                  <a:pt x="12661" y="3407"/>
                </a:cubicBezTo>
                <a:cubicBezTo>
                  <a:pt x="12661" y="3005"/>
                  <a:pt x="12687" y="2657"/>
                  <a:pt x="12821" y="2283"/>
                </a:cubicBezTo>
                <a:close/>
                <a:moveTo>
                  <a:pt x="771" y="2743"/>
                </a:moveTo>
                <a:cubicBezTo>
                  <a:pt x="1172" y="2743"/>
                  <a:pt x="1814" y="2970"/>
                  <a:pt x="1901" y="3005"/>
                </a:cubicBezTo>
                <a:cubicBezTo>
                  <a:pt x="1928" y="3005"/>
                  <a:pt x="1954" y="3059"/>
                  <a:pt x="2035" y="3086"/>
                </a:cubicBezTo>
                <a:cubicBezTo>
                  <a:pt x="1941" y="3072"/>
                  <a:pt x="1854" y="3066"/>
                  <a:pt x="1774" y="3066"/>
                </a:cubicBezTo>
                <a:cubicBezTo>
                  <a:pt x="1693" y="3066"/>
                  <a:pt x="1620" y="3072"/>
                  <a:pt x="1553" y="3086"/>
                </a:cubicBezTo>
                <a:cubicBezTo>
                  <a:pt x="1446" y="3086"/>
                  <a:pt x="1392" y="3193"/>
                  <a:pt x="1446" y="3273"/>
                </a:cubicBezTo>
                <a:cubicBezTo>
                  <a:pt x="1580" y="3487"/>
                  <a:pt x="1767" y="3621"/>
                  <a:pt x="1981" y="3728"/>
                </a:cubicBezTo>
                <a:cubicBezTo>
                  <a:pt x="1992" y="3732"/>
                  <a:pt x="2003" y="3733"/>
                  <a:pt x="2012" y="3733"/>
                </a:cubicBezTo>
                <a:cubicBezTo>
                  <a:pt x="2075" y="3733"/>
                  <a:pt x="2111" y="3667"/>
                  <a:pt x="2088" y="3621"/>
                </a:cubicBezTo>
                <a:cubicBezTo>
                  <a:pt x="2035" y="3514"/>
                  <a:pt x="1954" y="3460"/>
                  <a:pt x="1847" y="3353"/>
                </a:cubicBezTo>
                <a:lnTo>
                  <a:pt x="1847" y="3353"/>
                </a:lnTo>
                <a:cubicBezTo>
                  <a:pt x="2222" y="3380"/>
                  <a:pt x="2704" y="3487"/>
                  <a:pt x="2757" y="3808"/>
                </a:cubicBezTo>
                <a:cubicBezTo>
                  <a:pt x="2650" y="3862"/>
                  <a:pt x="2597" y="3889"/>
                  <a:pt x="2516" y="3889"/>
                </a:cubicBezTo>
                <a:cubicBezTo>
                  <a:pt x="2249" y="3889"/>
                  <a:pt x="1981" y="3862"/>
                  <a:pt x="1713" y="3781"/>
                </a:cubicBezTo>
                <a:cubicBezTo>
                  <a:pt x="1392" y="3674"/>
                  <a:pt x="509" y="3460"/>
                  <a:pt x="455" y="3005"/>
                </a:cubicBezTo>
                <a:cubicBezTo>
                  <a:pt x="409" y="2809"/>
                  <a:pt x="555" y="2743"/>
                  <a:pt x="771" y="2743"/>
                </a:cubicBezTo>
                <a:close/>
                <a:moveTo>
                  <a:pt x="21922" y="3487"/>
                </a:moveTo>
                <a:cubicBezTo>
                  <a:pt x="22403" y="3808"/>
                  <a:pt x="22537" y="4424"/>
                  <a:pt x="22403" y="4986"/>
                </a:cubicBezTo>
                <a:cubicBezTo>
                  <a:pt x="22296" y="4558"/>
                  <a:pt x="22055" y="4076"/>
                  <a:pt x="21814" y="3755"/>
                </a:cubicBezTo>
                <a:lnTo>
                  <a:pt x="21788" y="3728"/>
                </a:lnTo>
                <a:cubicBezTo>
                  <a:pt x="21841" y="3648"/>
                  <a:pt x="21868" y="3541"/>
                  <a:pt x="21922" y="3487"/>
                </a:cubicBezTo>
                <a:close/>
                <a:moveTo>
                  <a:pt x="21654" y="4076"/>
                </a:moveTo>
                <a:cubicBezTo>
                  <a:pt x="21922" y="4477"/>
                  <a:pt x="22162" y="5066"/>
                  <a:pt x="22162" y="5521"/>
                </a:cubicBezTo>
                <a:cubicBezTo>
                  <a:pt x="22136" y="5655"/>
                  <a:pt x="22029" y="5789"/>
                  <a:pt x="21922" y="5896"/>
                </a:cubicBezTo>
                <a:cubicBezTo>
                  <a:pt x="21922" y="5762"/>
                  <a:pt x="21922" y="5655"/>
                  <a:pt x="21895" y="5521"/>
                </a:cubicBezTo>
                <a:cubicBezTo>
                  <a:pt x="21895" y="5459"/>
                  <a:pt x="21858" y="5433"/>
                  <a:pt x="21817" y="5433"/>
                </a:cubicBezTo>
                <a:cubicBezTo>
                  <a:pt x="21788" y="5433"/>
                  <a:pt x="21756" y="5446"/>
                  <a:pt x="21734" y="5468"/>
                </a:cubicBezTo>
                <a:cubicBezTo>
                  <a:pt x="21707" y="4986"/>
                  <a:pt x="21600" y="4531"/>
                  <a:pt x="21654" y="4076"/>
                </a:cubicBezTo>
                <a:close/>
                <a:moveTo>
                  <a:pt x="2302" y="5896"/>
                </a:moveTo>
                <a:cubicBezTo>
                  <a:pt x="2383" y="5896"/>
                  <a:pt x="2516" y="5923"/>
                  <a:pt x="2623" y="5923"/>
                </a:cubicBezTo>
                <a:cubicBezTo>
                  <a:pt x="2650" y="5923"/>
                  <a:pt x="2891" y="6003"/>
                  <a:pt x="3025" y="6030"/>
                </a:cubicBezTo>
                <a:cubicBezTo>
                  <a:pt x="3052" y="6057"/>
                  <a:pt x="3105" y="6057"/>
                  <a:pt x="3159" y="6083"/>
                </a:cubicBezTo>
                <a:cubicBezTo>
                  <a:pt x="3159" y="6137"/>
                  <a:pt x="3159" y="6164"/>
                  <a:pt x="3186" y="6164"/>
                </a:cubicBezTo>
                <a:cubicBezTo>
                  <a:pt x="3186" y="6190"/>
                  <a:pt x="3159" y="6190"/>
                  <a:pt x="3132" y="6190"/>
                </a:cubicBezTo>
                <a:lnTo>
                  <a:pt x="2731" y="6083"/>
                </a:lnTo>
                <a:cubicBezTo>
                  <a:pt x="2570" y="6030"/>
                  <a:pt x="2436" y="5950"/>
                  <a:pt x="2302" y="5896"/>
                </a:cubicBezTo>
                <a:close/>
                <a:moveTo>
                  <a:pt x="1795" y="5272"/>
                </a:moveTo>
                <a:cubicBezTo>
                  <a:pt x="2235" y="5272"/>
                  <a:pt x="2867" y="5615"/>
                  <a:pt x="3272" y="5890"/>
                </a:cubicBezTo>
                <a:lnTo>
                  <a:pt x="3272" y="5890"/>
                </a:lnTo>
                <a:cubicBezTo>
                  <a:pt x="3270" y="5892"/>
                  <a:pt x="3268" y="5894"/>
                  <a:pt x="3266" y="5896"/>
                </a:cubicBezTo>
                <a:cubicBezTo>
                  <a:pt x="3239" y="5896"/>
                  <a:pt x="3239" y="5923"/>
                  <a:pt x="3239" y="5950"/>
                </a:cubicBezTo>
                <a:cubicBezTo>
                  <a:pt x="3159" y="5896"/>
                  <a:pt x="3025" y="5869"/>
                  <a:pt x="2891" y="5816"/>
                </a:cubicBezTo>
                <a:cubicBezTo>
                  <a:pt x="2811" y="5762"/>
                  <a:pt x="2731" y="5682"/>
                  <a:pt x="2650" y="5602"/>
                </a:cubicBezTo>
                <a:cubicBezTo>
                  <a:pt x="2642" y="5586"/>
                  <a:pt x="2632" y="5579"/>
                  <a:pt x="2623" y="5579"/>
                </a:cubicBezTo>
                <a:cubicBezTo>
                  <a:pt x="2599" y="5579"/>
                  <a:pt x="2578" y="5617"/>
                  <a:pt x="2597" y="5655"/>
                </a:cubicBezTo>
                <a:cubicBezTo>
                  <a:pt x="2623" y="5682"/>
                  <a:pt x="2650" y="5735"/>
                  <a:pt x="2677" y="5789"/>
                </a:cubicBezTo>
                <a:cubicBezTo>
                  <a:pt x="2356" y="5735"/>
                  <a:pt x="1954" y="5655"/>
                  <a:pt x="1847" y="5655"/>
                </a:cubicBezTo>
                <a:cubicBezTo>
                  <a:pt x="1740" y="5655"/>
                  <a:pt x="1687" y="5789"/>
                  <a:pt x="1740" y="5896"/>
                </a:cubicBezTo>
                <a:cubicBezTo>
                  <a:pt x="1928" y="6030"/>
                  <a:pt x="2088" y="6164"/>
                  <a:pt x="2329" y="6297"/>
                </a:cubicBezTo>
                <a:cubicBezTo>
                  <a:pt x="1740" y="6271"/>
                  <a:pt x="1232" y="6083"/>
                  <a:pt x="1312" y="5655"/>
                </a:cubicBezTo>
                <a:cubicBezTo>
                  <a:pt x="1368" y="5377"/>
                  <a:pt x="1552" y="5272"/>
                  <a:pt x="1795" y="5272"/>
                </a:cubicBezTo>
                <a:close/>
                <a:moveTo>
                  <a:pt x="26296" y="7088"/>
                </a:moveTo>
                <a:cubicBezTo>
                  <a:pt x="26448" y="7088"/>
                  <a:pt x="26527" y="7147"/>
                  <a:pt x="26391" y="7368"/>
                </a:cubicBezTo>
                <a:cubicBezTo>
                  <a:pt x="26150" y="7770"/>
                  <a:pt x="25588" y="8225"/>
                  <a:pt x="25080" y="8225"/>
                </a:cubicBezTo>
                <a:cubicBezTo>
                  <a:pt x="25000" y="8144"/>
                  <a:pt x="25000" y="7957"/>
                  <a:pt x="25107" y="7770"/>
                </a:cubicBezTo>
                <a:cubicBezTo>
                  <a:pt x="25187" y="7663"/>
                  <a:pt x="25267" y="7555"/>
                  <a:pt x="25348" y="7475"/>
                </a:cubicBezTo>
                <a:cubicBezTo>
                  <a:pt x="25374" y="7475"/>
                  <a:pt x="25374" y="7502"/>
                  <a:pt x="25401" y="7502"/>
                </a:cubicBezTo>
                <a:lnTo>
                  <a:pt x="25615" y="7502"/>
                </a:lnTo>
                <a:cubicBezTo>
                  <a:pt x="25615" y="7529"/>
                  <a:pt x="25642" y="7529"/>
                  <a:pt x="25642" y="7555"/>
                </a:cubicBezTo>
                <a:cubicBezTo>
                  <a:pt x="25659" y="7606"/>
                  <a:pt x="25697" y="7625"/>
                  <a:pt x="25730" y="7625"/>
                </a:cubicBezTo>
                <a:cubicBezTo>
                  <a:pt x="25749" y="7625"/>
                  <a:pt x="25766" y="7619"/>
                  <a:pt x="25776" y="7609"/>
                </a:cubicBezTo>
                <a:cubicBezTo>
                  <a:pt x="25803" y="7636"/>
                  <a:pt x="25856" y="7663"/>
                  <a:pt x="25910" y="7663"/>
                </a:cubicBezTo>
                <a:cubicBezTo>
                  <a:pt x="25990" y="7663"/>
                  <a:pt x="26017" y="7636"/>
                  <a:pt x="26017" y="7555"/>
                </a:cubicBezTo>
                <a:cubicBezTo>
                  <a:pt x="26017" y="7475"/>
                  <a:pt x="25990" y="7395"/>
                  <a:pt x="25936" y="7341"/>
                </a:cubicBezTo>
                <a:cubicBezTo>
                  <a:pt x="25910" y="7261"/>
                  <a:pt x="25883" y="7234"/>
                  <a:pt x="25803" y="7207"/>
                </a:cubicBezTo>
                <a:cubicBezTo>
                  <a:pt x="25883" y="7154"/>
                  <a:pt x="25910" y="7154"/>
                  <a:pt x="25990" y="7127"/>
                </a:cubicBezTo>
                <a:cubicBezTo>
                  <a:pt x="26097" y="7108"/>
                  <a:pt x="26208" y="7088"/>
                  <a:pt x="26296" y="7088"/>
                </a:cubicBezTo>
                <a:close/>
                <a:moveTo>
                  <a:pt x="7659" y="8633"/>
                </a:moveTo>
                <a:cubicBezTo>
                  <a:pt x="8236" y="8633"/>
                  <a:pt x="8849" y="8981"/>
                  <a:pt x="9315" y="9402"/>
                </a:cubicBezTo>
                <a:cubicBezTo>
                  <a:pt x="9208" y="9402"/>
                  <a:pt x="9154" y="9376"/>
                  <a:pt x="9047" y="9349"/>
                </a:cubicBezTo>
                <a:cubicBezTo>
                  <a:pt x="9038" y="9340"/>
                  <a:pt x="9029" y="9336"/>
                  <a:pt x="9021" y="9336"/>
                </a:cubicBezTo>
                <a:cubicBezTo>
                  <a:pt x="8980" y="9336"/>
                  <a:pt x="8954" y="9429"/>
                  <a:pt x="9020" y="9429"/>
                </a:cubicBezTo>
                <a:cubicBezTo>
                  <a:pt x="9047" y="9456"/>
                  <a:pt x="9128" y="9456"/>
                  <a:pt x="9154" y="9509"/>
                </a:cubicBezTo>
                <a:lnTo>
                  <a:pt x="9074" y="9509"/>
                </a:lnTo>
                <a:cubicBezTo>
                  <a:pt x="8806" y="9376"/>
                  <a:pt x="8539" y="9242"/>
                  <a:pt x="8244" y="9135"/>
                </a:cubicBezTo>
                <a:cubicBezTo>
                  <a:pt x="8239" y="9132"/>
                  <a:pt x="8235" y="9131"/>
                  <a:pt x="8230" y="9131"/>
                </a:cubicBezTo>
                <a:cubicBezTo>
                  <a:pt x="8182" y="9131"/>
                  <a:pt x="8144" y="9244"/>
                  <a:pt x="8218" y="9268"/>
                </a:cubicBezTo>
                <a:cubicBezTo>
                  <a:pt x="8244" y="9268"/>
                  <a:pt x="8244" y="9295"/>
                  <a:pt x="8271" y="9295"/>
                </a:cubicBezTo>
                <a:lnTo>
                  <a:pt x="8244" y="9295"/>
                </a:lnTo>
                <a:cubicBezTo>
                  <a:pt x="7950" y="9161"/>
                  <a:pt x="7495" y="8974"/>
                  <a:pt x="7307" y="8680"/>
                </a:cubicBezTo>
                <a:cubicBezTo>
                  <a:pt x="7422" y="8648"/>
                  <a:pt x="7540" y="8633"/>
                  <a:pt x="7659" y="8633"/>
                </a:cubicBezTo>
                <a:close/>
                <a:moveTo>
                  <a:pt x="18080" y="7948"/>
                </a:moveTo>
                <a:cubicBezTo>
                  <a:pt x="18309" y="7948"/>
                  <a:pt x="18676" y="8234"/>
                  <a:pt x="18977" y="8573"/>
                </a:cubicBezTo>
                <a:cubicBezTo>
                  <a:pt x="18790" y="8385"/>
                  <a:pt x="18549" y="8198"/>
                  <a:pt x="18308" y="8064"/>
                </a:cubicBezTo>
                <a:cubicBezTo>
                  <a:pt x="18280" y="8047"/>
                  <a:pt x="18251" y="8040"/>
                  <a:pt x="18223" y="8040"/>
                </a:cubicBezTo>
                <a:cubicBezTo>
                  <a:pt x="18116" y="8040"/>
                  <a:pt x="18025" y="8146"/>
                  <a:pt x="18067" y="8251"/>
                </a:cubicBezTo>
                <a:cubicBezTo>
                  <a:pt x="18281" y="8867"/>
                  <a:pt x="18710" y="9242"/>
                  <a:pt x="19084" y="9670"/>
                </a:cubicBezTo>
                <a:cubicBezTo>
                  <a:pt x="18843" y="9563"/>
                  <a:pt x="18629" y="9402"/>
                  <a:pt x="18442" y="9188"/>
                </a:cubicBezTo>
                <a:cubicBezTo>
                  <a:pt x="18255" y="8974"/>
                  <a:pt x="17826" y="8492"/>
                  <a:pt x="17880" y="8118"/>
                </a:cubicBezTo>
                <a:cubicBezTo>
                  <a:pt x="17912" y="7998"/>
                  <a:pt x="17983" y="7948"/>
                  <a:pt x="18080" y="7948"/>
                </a:cubicBezTo>
                <a:close/>
                <a:moveTo>
                  <a:pt x="3648" y="10109"/>
                </a:moveTo>
                <a:cubicBezTo>
                  <a:pt x="4079" y="10109"/>
                  <a:pt x="4736" y="10358"/>
                  <a:pt x="5300" y="10607"/>
                </a:cubicBezTo>
                <a:cubicBezTo>
                  <a:pt x="5193" y="10607"/>
                  <a:pt x="5086" y="10607"/>
                  <a:pt x="5006" y="10580"/>
                </a:cubicBezTo>
                <a:cubicBezTo>
                  <a:pt x="4899" y="10580"/>
                  <a:pt x="4899" y="10741"/>
                  <a:pt x="5006" y="10741"/>
                </a:cubicBezTo>
                <a:cubicBezTo>
                  <a:pt x="5059" y="10741"/>
                  <a:pt x="5166" y="10767"/>
                  <a:pt x="5247" y="10767"/>
                </a:cubicBezTo>
                <a:lnTo>
                  <a:pt x="4738" y="10874"/>
                </a:lnTo>
                <a:cubicBezTo>
                  <a:pt x="4642" y="10883"/>
                  <a:pt x="4446" y="10900"/>
                  <a:pt x="4223" y="10900"/>
                </a:cubicBezTo>
                <a:cubicBezTo>
                  <a:pt x="3760" y="10900"/>
                  <a:pt x="3186" y="10826"/>
                  <a:pt x="3186" y="10446"/>
                </a:cubicBezTo>
                <a:cubicBezTo>
                  <a:pt x="3206" y="10202"/>
                  <a:pt x="3385" y="10109"/>
                  <a:pt x="3648" y="10109"/>
                </a:cubicBezTo>
                <a:close/>
                <a:moveTo>
                  <a:pt x="26505" y="10897"/>
                </a:moveTo>
                <a:cubicBezTo>
                  <a:pt x="26810" y="10897"/>
                  <a:pt x="26735" y="11290"/>
                  <a:pt x="26659" y="11517"/>
                </a:cubicBezTo>
                <a:cubicBezTo>
                  <a:pt x="26579" y="11544"/>
                  <a:pt x="26552" y="11570"/>
                  <a:pt x="26472" y="11624"/>
                </a:cubicBezTo>
                <a:cubicBezTo>
                  <a:pt x="26525" y="11517"/>
                  <a:pt x="26552" y="11383"/>
                  <a:pt x="26472" y="11276"/>
                </a:cubicBezTo>
                <a:cubicBezTo>
                  <a:pt x="26446" y="11224"/>
                  <a:pt x="26391" y="11205"/>
                  <a:pt x="26325" y="11205"/>
                </a:cubicBezTo>
                <a:cubicBezTo>
                  <a:pt x="26188" y="11205"/>
                  <a:pt x="26000" y="11285"/>
                  <a:pt x="25910" y="11303"/>
                </a:cubicBezTo>
                <a:cubicBezTo>
                  <a:pt x="25908" y="11303"/>
                  <a:pt x="25907" y="11303"/>
                  <a:pt x="25906" y="11303"/>
                </a:cubicBezTo>
                <a:lnTo>
                  <a:pt x="25906" y="11303"/>
                </a:lnTo>
                <a:cubicBezTo>
                  <a:pt x="26059" y="11125"/>
                  <a:pt x="26215" y="10952"/>
                  <a:pt x="26445" y="10901"/>
                </a:cubicBezTo>
                <a:cubicBezTo>
                  <a:pt x="26467" y="10898"/>
                  <a:pt x="26487" y="10897"/>
                  <a:pt x="26505" y="10897"/>
                </a:cubicBezTo>
                <a:close/>
                <a:moveTo>
                  <a:pt x="25856" y="10874"/>
                </a:moveTo>
                <a:lnTo>
                  <a:pt x="25856" y="10874"/>
                </a:lnTo>
                <a:cubicBezTo>
                  <a:pt x="25669" y="11035"/>
                  <a:pt x="25535" y="11249"/>
                  <a:pt x="25481" y="11463"/>
                </a:cubicBezTo>
                <a:cubicBezTo>
                  <a:pt x="25468" y="11450"/>
                  <a:pt x="25448" y="11443"/>
                  <a:pt x="25428" y="11443"/>
                </a:cubicBezTo>
                <a:cubicBezTo>
                  <a:pt x="25408" y="11443"/>
                  <a:pt x="25388" y="11450"/>
                  <a:pt x="25374" y="11463"/>
                </a:cubicBezTo>
                <a:cubicBezTo>
                  <a:pt x="25187" y="11570"/>
                  <a:pt x="25000" y="11677"/>
                  <a:pt x="24812" y="11784"/>
                </a:cubicBezTo>
                <a:cubicBezTo>
                  <a:pt x="24866" y="11490"/>
                  <a:pt x="25187" y="11169"/>
                  <a:pt x="25481" y="11035"/>
                </a:cubicBezTo>
                <a:cubicBezTo>
                  <a:pt x="25588" y="10981"/>
                  <a:pt x="25722" y="10955"/>
                  <a:pt x="25856" y="10874"/>
                </a:cubicBezTo>
                <a:close/>
                <a:moveTo>
                  <a:pt x="25873" y="11501"/>
                </a:moveTo>
                <a:cubicBezTo>
                  <a:pt x="25877" y="11511"/>
                  <a:pt x="25893" y="11527"/>
                  <a:pt x="25910" y="11544"/>
                </a:cubicBezTo>
                <a:cubicBezTo>
                  <a:pt x="25936" y="11570"/>
                  <a:pt x="25990" y="11651"/>
                  <a:pt x="26043" y="11677"/>
                </a:cubicBezTo>
                <a:cubicBezTo>
                  <a:pt x="26070" y="11704"/>
                  <a:pt x="26150" y="11704"/>
                  <a:pt x="26177" y="11704"/>
                </a:cubicBezTo>
                <a:lnTo>
                  <a:pt x="26204" y="11704"/>
                </a:lnTo>
                <a:cubicBezTo>
                  <a:pt x="26150" y="11704"/>
                  <a:pt x="26177" y="11811"/>
                  <a:pt x="26204" y="11811"/>
                </a:cubicBezTo>
                <a:cubicBezTo>
                  <a:pt x="26284" y="11811"/>
                  <a:pt x="26338" y="11784"/>
                  <a:pt x="26418" y="11784"/>
                </a:cubicBezTo>
                <a:cubicBezTo>
                  <a:pt x="26418" y="11798"/>
                  <a:pt x="26432" y="11804"/>
                  <a:pt x="26445" y="11804"/>
                </a:cubicBezTo>
                <a:cubicBezTo>
                  <a:pt x="26458" y="11804"/>
                  <a:pt x="26472" y="11798"/>
                  <a:pt x="26472" y="11784"/>
                </a:cubicBezTo>
                <a:lnTo>
                  <a:pt x="26552" y="11784"/>
                </a:lnTo>
                <a:cubicBezTo>
                  <a:pt x="26336" y="12157"/>
                  <a:pt x="25949" y="12500"/>
                  <a:pt x="25536" y="12500"/>
                </a:cubicBezTo>
                <a:cubicBezTo>
                  <a:pt x="25385" y="12500"/>
                  <a:pt x="25231" y="12454"/>
                  <a:pt x="25080" y="12346"/>
                </a:cubicBezTo>
                <a:cubicBezTo>
                  <a:pt x="24973" y="12293"/>
                  <a:pt x="24919" y="12213"/>
                  <a:pt x="24866" y="12159"/>
                </a:cubicBezTo>
                <a:cubicBezTo>
                  <a:pt x="25080" y="12025"/>
                  <a:pt x="25267" y="11838"/>
                  <a:pt x="25455" y="11677"/>
                </a:cubicBezTo>
                <a:lnTo>
                  <a:pt x="25455" y="11677"/>
                </a:lnTo>
                <a:cubicBezTo>
                  <a:pt x="25455" y="11704"/>
                  <a:pt x="25401" y="11758"/>
                  <a:pt x="25401" y="11784"/>
                </a:cubicBezTo>
                <a:cubicBezTo>
                  <a:pt x="25386" y="11893"/>
                  <a:pt x="25469" y="11966"/>
                  <a:pt x="25558" y="11966"/>
                </a:cubicBezTo>
                <a:cubicBezTo>
                  <a:pt x="25622" y="11966"/>
                  <a:pt x="25689" y="11928"/>
                  <a:pt x="25722" y="11838"/>
                </a:cubicBezTo>
                <a:cubicBezTo>
                  <a:pt x="25748" y="11710"/>
                  <a:pt x="25798" y="11582"/>
                  <a:pt x="25873" y="11501"/>
                </a:cubicBezTo>
                <a:close/>
                <a:moveTo>
                  <a:pt x="34153" y="12587"/>
                </a:moveTo>
                <a:cubicBezTo>
                  <a:pt x="34207" y="12694"/>
                  <a:pt x="34234" y="12828"/>
                  <a:pt x="34234" y="12962"/>
                </a:cubicBezTo>
                <a:cubicBezTo>
                  <a:pt x="34220" y="12922"/>
                  <a:pt x="34200" y="12902"/>
                  <a:pt x="34173" y="12902"/>
                </a:cubicBezTo>
                <a:cubicBezTo>
                  <a:pt x="34147" y="12902"/>
                  <a:pt x="34113" y="12922"/>
                  <a:pt x="34073" y="12962"/>
                </a:cubicBezTo>
                <a:cubicBezTo>
                  <a:pt x="34020" y="13096"/>
                  <a:pt x="33939" y="13176"/>
                  <a:pt x="33886" y="13310"/>
                </a:cubicBezTo>
                <a:cubicBezTo>
                  <a:pt x="33939" y="13042"/>
                  <a:pt x="34020" y="12828"/>
                  <a:pt x="34153" y="12587"/>
                </a:cubicBezTo>
                <a:close/>
                <a:moveTo>
                  <a:pt x="34501" y="12079"/>
                </a:moveTo>
                <a:cubicBezTo>
                  <a:pt x="34635" y="12213"/>
                  <a:pt x="34715" y="12454"/>
                  <a:pt x="34715" y="12721"/>
                </a:cubicBezTo>
                <a:cubicBezTo>
                  <a:pt x="34715" y="12882"/>
                  <a:pt x="34715" y="13016"/>
                  <a:pt x="34689" y="13176"/>
                </a:cubicBezTo>
                <a:cubicBezTo>
                  <a:pt x="34643" y="13268"/>
                  <a:pt x="34597" y="13359"/>
                  <a:pt x="34568" y="13450"/>
                </a:cubicBezTo>
                <a:lnTo>
                  <a:pt x="34568" y="13450"/>
                </a:lnTo>
                <a:cubicBezTo>
                  <a:pt x="34688" y="13015"/>
                  <a:pt x="34673" y="12635"/>
                  <a:pt x="34234" y="12480"/>
                </a:cubicBezTo>
                <a:lnTo>
                  <a:pt x="34207" y="12480"/>
                </a:lnTo>
                <a:cubicBezTo>
                  <a:pt x="34314" y="12320"/>
                  <a:pt x="34421" y="12213"/>
                  <a:pt x="34501" y="12079"/>
                </a:cubicBezTo>
                <a:close/>
                <a:moveTo>
                  <a:pt x="8880" y="12505"/>
                </a:moveTo>
                <a:cubicBezTo>
                  <a:pt x="8891" y="12505"/>
                  <a:pt x="8902" y="12506"/>
                  <a:pt x="8913" y="12507"/>
                </a:cubicBezTo>
                <a:cubicBezTo>
                  <a:pt x="8940" y="12507"/>
                  <a:pt x="9020" y="12561"/>
                  <a:pt x="9047" y="12587"/>
                </a:cubicBezTo>
                <a:cubicBezTo>
                  <a:pt x="8913" y="12641"/>
                  <a:pt x="8780" y="12748"/>
                  <a:pt x="8646" y="12828"/>
                </a:cubicBezTo>
                <a:cubicBezTo>
                  <a:pt x="8597" y="12877"/>
                  <a:pt x="8615" y="12992"/>
                  <a:pt x="8699" y="12992"/>
                </a:cubicBezTo>
                <a:cubicBezTo>
                  <a:pt x="8708" y="12992"/>
                  <a:pt x="8716" y="12991"/>
                  <a:pt x="8726" y="12989"/>
                </a:cubicBezTo>
                <a:cubicBezTo>
                  <a:pt x="8753" y="12989"/>
                  <a:pt x="8780" y="12962"/>
                  <a:pt x="8806" y="12962"/>
                </a:cubicBezTo>
                <a:cubicBezTo>
                  <a:pt x="8806" y="12989"/>
                  <a:pt x="8806" y="13016"/>
                  <a:pt x="8860" y="13016"/>
                </a:cubicBezTo>
                <a:cubicBezTo>
                  <a:pt x="8592" y="13310"/>
                  <a:pt x="8244" y="13524"/>
                  <a:pt x="7870" y="13658"/>
                </a:cubicBezTo>
                <a:cubicBezTo>
                  <a:pt x="7977" y="13364"/>
                  <a:pt x="8191" y="13096"/>
                  <a:pt x="8351" y="12882"/>
                </a:cubicBezTo>
                <a:cubicBezTo>
                  <a:pt x="8479" y="12754"/>
                  <a:pt x="8655" y="12505"/>
                  <a:pt x="8880" y="12505"/>
                </a:cubicBezTo>
                <a:close/>
                <a:moveTo>
                  <a:pt x="34234" y="11918"/>
                </a:moveTo>
                <a:cubicBezTo>
                  <a:pt x="33698" y="12454"/>
                  <a:pt x="33404" y="13257"/>
                  <a:pt x="33484" y="14033"/>
                </a:cubicBezTo>
                <a:cubicBezTo>
                  <a:pt x="33484" y="14059"/>
                  <a:pt x="33431" y="14086"/>
                  <a:pt x="33431" y="14113"/>
                </a:cubicBezTo>
                <a:cubicBezTo>
                  <a:pt x="33243" y="13497"/>
                  <a:pt x="33297" y="12587"/>
                  <a:pt x="33752" y="12159"/>
                </a:cubicBezTo>
                <a:cubicBezTo>
                  <a:pt x="33939" y="11972"/>
                  <a:pt x="34100" y="11918"/>
                  <a:pt x="34234" y="11918"/>
                </a:cubicBezTo>
                <a:close/>
                <a:moveTo>
                  <a:pt x="34234" y="12989"/>
                </a:moveTo>
                <a:cubicBezTo>
                  <a:pt x="34287" y="13390"/>
                  <a:pt x="34073" y="13845"/>
                  <a:pt x="33805" y="14193"/>
                </a:cubicBezTo>
                <a:lnTo>
                  <a:pt x="33805" y="14086"/>
                </a:lnTo>
                <a:cubicBezTo>
                  <a:pt x="33939" y="13765"/>
                  <a:pt x="34073" y="13390"/>
                  <a:pt x="34234" y="13042"/>
                </a:cubicBezTo>
                <a:lnTo>
                  <a:pt x="34234" y="12989"/>
                </a:lnTo>
                <a:close/>
                <a:moveTo>
                  <a:pt x="14417" y="14221"/>
                </a:moveTo>
                <a:cubicBezTo>
                  <a:pt x="14391" y="14235"/>
                  <a:pt x="14367" y="14260"/>
                  <a:pt x="14347" y="14300"/>
                </a:cubicBezTo>
                <a:cubicBezTo>
                  <a:pt x="14290" y="14399"/>
                  <a:pt x="14271" y="14528"/>
                  <a:pt x="14277" y="14659"/>
                </a:cubicBezTo>
                <a:lnTo>
                  <a:pt x="14277" y="14659"/>
                </a:lnTo>
                <a:cubicBezTo>
                  <a:pt x="14294" y="14503"/>
                  <a:pt x="14335" y="14341"/>
                  <a:pt x="14417" y="14221"/>
                </a:cubicBezTo>
                <a:close/>
                <a:moveTo>
                  <a:pt x="31370" y="14220"/>
                </a:moveTo>
                <a:cubicBezTo>
                  <a:pt x="31631" y="14553"/>
                  <a:pt x="31787" y="14927"/>
                  <a:pt x="31837" y="15344"/>
                </a:cubicBezTo>
                <a:lnTo>
                  <a:pt x="31837" y="15344"/>
                </a:lnTo>
                <a:cubicBezTo>
                  <a:pt x="31825" y="15313"/>
                  <a:pt x="31809" y="15286"/>
                  <a:pt x="31798" y="15264"/>
                </a:cubicBezTo>
                <a:cubicBezTo>
                  <a:pt x="31798" y="15251"/>
                  <a:pt x="31791" y="15244"/>
                  <a:pt x="31781" y="15244"/>
                </a:cubicBezTo>
                <a:cubicBezTo>
                  <a:pt x="31771" y="15244"/>
                  <a:pt x="31758" y="15251"/>
                  <a:pt x="31745" y="15264"/>
                </a:cubicBezTo>
                <a:cubicBezTo>
                  <a:pt x="31530" y="14916"/>
                  <a:pt x="31370" y="14595"/>
                  <a:pt x="31370" y="14220"/>
                </a:cubicBezTo>
                <a:close/>
                <a:moveTo>
                  <a:pt x="37044" y="16174"/>
                </a:moveTo>
                <a:cubicBezTo>
                  <a:pt x="36964" y="16575"/>
                  <a:pt x="36830" y="16897"/>
                  <a:pt x="36616" y="17245"/>
                </a:cubicBezTo>
                <a:cubicBezTo>
                  <a:pt x="36241" y="17459"/>
                  <a:pt x="35920" y="17726"/>
                  <a:pt x="35518" y="17860"/>
                </a:cubicBezTo>
                <a:cubicBezTo>
                  <a:pt x="35492" y="17780"/>
                  <a:pt x="35518" y="17646"/>
                  <a:pt x="35545" y="17512"/>
                </a:cubicBezTo>
                <a:lnTo>
                  <a:pt x="35679" y="17378"/>
                </a:lnTo>
                <a:cubicBezTo>
                  <a:pt x="35706" y="17325"/>
                  <a:pt x="35679" y="17271"/>
                  <a:pt x="35652" y="17271"/>
                </a:cubicBezTo>
                <a:cubicBezTo>
                  <a:pt x="35920" y="16736"/>
                  <a:pt x="36509" y="16254"/>
                  <a:pt x="37044" y="16174"/>
                </a:cubicBezTo>
                <a:close/>
                <a:moveTo>
                  <a:pt x="11456" y="17539"/>
                </a:moveTo>
                <a:cubicBezTo>
                  <a:pt x="11456" y="17566"/>
                  <a:pt x="11483" y="17593"/>
                  <a:pt x="11536" y="17593"/>
                </a:cubicBezTo>
                <a:cubicBezTo>
                  <a:pt x="11831" y="17700"/>
                  <a:pt x="12125" y="17726"/>
                  <a:pt x="12393" y="17833"/>
                </a:cubicBezTo>
                <a:cubicBezTo>
                  <a:pt x="12232" y="17914"/>
                  <a:pt x="12099" y="17994"/>
                  <a:pt x="12206" y="18235"/>
                </a:cubicBezTo>
                <a:cubicBezTo>
                  <a:pt x="12220" y="18279"/>
                  <a:pt x="12243" y="18299"/>
                  <a:pt x="12270" y="18299"/>
                </a:cubicBezTo>
                <a:cubicBezTo>
                  <a:pt x="12291" y="18299"/>
                  <a:pt x="12315" y="18286"/>
                  <a:pt x="12339" y="18262"/>
                </a:cubicBezTo>
                <a:cubicBezTo>
                  <a:pt x="12393" y="18235"/>
                  <a:pt x="12420" y="18181"/>
                  <a:pt x="12500" y="18128"/>
                </a:cubicBezTo>
                <a:cubicBezTo>
                  <a:pt x="12741" y="18155"/>
                  <a:pt x="12928" y="18155"/>
                  <a:pt x="13169" y="18155"/>
                </a:cubicBezTo>
                <a:cubicBezTo>
                  <a:pt x="13089" y="18208"/>
                  <a:pt x="12928" y="18342"/>
                  <a:pt x="12687" y="18369"/>
                </a:cubicBezTo>
                <a:cubicBezTo>
                  <a:pt x="12538" y="18397"/>
                  <a:pt x="12389" y="18408"/>
                  <a:pt x="12239" y="18408"/>
                </a:cubicBezTo>
                <a:cubicBezTo>
                  <a:pt x="11961" y="18408"/>
                  <a:pt x="11682" y="18368"/>
                  <a:pt x="11403" y="18315"/>
                </a:cubicBezTo>
                <a:cubicBezTo>
                  <a:pt x="11349" y="18315"/>
                  <a:pt x="11296" y="18262"/>
                  <a:pt x="11188" y="18208"/>
                </a:cubicBezTo>
                <a:cubicBezTo>
                  <a:pt x="11188" y="18181"/>
                  <a:pt x="11188" y="18181"/>
                  <a:pt x="11162" y="18128"/>
                </a:cubicBezTo>
                <a:cubicBezTo>
                  <a:pt x="10948" y="17994"/>
                  <a:pt x="10814" y="17833"/>
                  <a:pt x="10653" y="17673"/>
                </a:cubicBezTo>
                <a:cubicBezTo>
                  <a:pt x="10894" y="17593"/>
                  <a:pt x="11162" y="17539"/>
                  <a:pt x="11456" y="17539"/>
                </a:cubicBezTo>
                <a:close/>
                <a:moveTo>
                  <a:pt x="30165" y="16977"/>
                </a:moveTo>
                <a:lnTo>
                  <a:pt x="30165" y="16977"/>
                </a:lnTo>
                <a:cubicBezTo>
                  <a:pt x="30727" y="17432"/>
                  <a:pt x="30942" y="18208"/>
                  <a:pt x="31075" y="18931"/>
                </a:cubicBezTo>
                <a:lnTo>
                  <a:pt x="31075" y="18984"/>
                </a:lnTo>
                <a:cubicBezTo>
                  <a:pt x="30460" y="18583"/>
                  <a:pt x="30139" y="17726"/>
                  <a:pt x="30165" y="16977"/>
                </a:cubicBezTo>
                <a:close/>
                <a:moveTo>
                  <a:pt x="17639" y="20911"/>
                </a:moveTo>
                <a:cubicBezTo>
                  <a:pt x="17612" y="20911"/>
                  <a:pt x="17585" y="20938"/>
                  <a:pt x="17559" y="20992"/>
                </a:cubicBezTo>
                <a:cubicBezTo>
                  <a:pt x="17559" y="20952"/>
                  <a:pt x="17532" y="20932"/>
                  <a:pt x="17505" y="20932"/>
                </a:cubicBezTo>
                <a:cubicBezTo>
                  <a:pt x="17478" y="20932"/>
                  <a:pt x="17452" y="20952"/>
                  <a:pt x="17452" y="20992"/>
                </a:cubicBezTo>
                <a:cubicBezTo>
                  <a:pt x="17425" y="21019"/>
                  <a:pt x="17425" y="21045"/>
                  <a:pt x="17371" y="21072"/>
                </a:cubicBezTo>
                <a:cubicBezTo>
                  <a:pt x="17318" y="21072"/>
                  <a:pt x="17291" y="21099"/>
                  <a:pt x="17238" y="21099"/>
                </a:cubicBezTo>
                <a:cubicBezTo>
                  <a:pt x="17211" y="21099"/>
                  <a:pt x="17211" y="21179"/>
                  <a:pt x="17238" y="21179"/>
                </a:cubicBezTo>
                <a:cubicBezTo>
                  <a:pt x="17204" y="21186"/>
                  <a:pt x="17171" y="21189"/>
                  <a:pt x="17137" y="21189"/>
                </a:cubicBezTo>
                <a:cubicBezTo>
                  <a:pt x="17037" y="21189"/>
                  <a:pt x="16936" y="21159"/>
                  <a:pt x="16836" y="21099"/>
                </a:cubicBezTo>
                <a:cubicBezTo>
                  <a:pt x="16890" y="21045"/>
                  <a:pt x="16916" y="21019"/>
                  <a:pt x="16970" y="20965"/>
                </a:cubicBezTo>
                <a:cubicBezTo>
                  <a:pt x="17184" y="20965"/>
                  <a:pt x="17398" y="20938"/>
                  <a:pt x="17612" y="20911"/>
                </a:cubicBezTo>
                <a:close/>
                <a:moveTo>
                  <a:pt x="16682" y="20432"/>
                </a:moveTo>
                <a:cubicBezTo>
                  <a:pt x="16767" y="20432"/>
                  <a:pt x="16854" y="20440"/>
                  <a:pt x="16943" y="20456"/>
                </a:cubicBezTo>
                <a:cubicBezTo>
                  <a:pt x="17077" y="20483"/>
                  <a:pt x="17238" y="20510"/>
                  <a:pt x="17371" y="20590"/>
                </a:cubicBezTo>
                <a:lnTo>
                  <a:pt x="17345" y="20590"/>
                </a:lnTo>
                <a:cubicBezTo>
                  <a:pt x="17294" y="20582"/>
                  <a:pt x="17242" y="20577"/>
                  <a:pt x="17191" y="20577"/>
                </a:cubicBezTo>
                <a:cubicBezTo>
                  <a:pt x="16918" y="20577"/>
                  <a:pt x="16650" y="20703"/>
                  <a:pt x="16515" y="21019"/>
                </a:cubicBezTo>
                <a:cubicBezTo>
                  <a:pt x="16461" y="21072"/>
                  <a:pt x="16515" y="21179"/>
                  <a:pt x="16568" y="21206"/>
                </a:cubicBezTo>
                <a:cubicBezTo>
                  <a:pt x="16675" y="21286"/>
                  <a:pt x="16836" y="21393"/>
                  <a:pt x="16970" y="21420"/>
                </a:cubicBezTo>
                <a:cubicBezTo>
                  <a:pt x="16836" y="21527"/>
                  <a:pt x="16702" y="21581"/>
                  <a:pt x="16622" y="21607"/>
                </a:cubicBezTo>
                <a:cubicBezTo>
                  <a:pt x="16484" y="21669"/>
                  <a:pt x="16046" y="21818"/>
                  <a:pt x="15733" y="21818"/>
                </a:cubicBezTo>
                <a:cubicBezTo>
                  <a:pt x="15501" y="21818"/>
                  <a:pt x="15338" y="21736"/>
                  <a:pt x="15417" y="21474"/>
                </a:cubicBezTo>
                <a:cubicBezTo>
                  <a:pt x="15558" y="20840"/>
                  <a:pt x="16070" y="20432"/>
                  <a:pt x="16682" y="20432"/>
                </a:cubicBezTo>
                <a:close/>
                <a:moveTo>
                  <a:pt x="28051" y="24337"/>
                </a:moveTo>
                <a:cubicBezTo>
                  <a:pt x="28345" y="24337"/>
                  <a:pt x="28613" y="24471"/>
                  <a:pt x="28800" y="24659"/>
                </a:cubicBezTo>
                <a:cubicBezTo>
                  <a:pt x="28779" y="24650"/>
                  <a:pt x="28758" y="24646"/>
                  <a:pt x="28739" y="24646"/>
                </a:cubicBezTo>
                <a:cubicBezTo>
                  <a:pt x="28635" y="24646"/>
                  <a:pt x="28559" y="24752"/>
                  <a:pt x="28559" y="24819"/>
                </a:cubicBezTo>
                <a:cubicBezTo>
                  <a:pt x="28548" y="24816"/>
                  <a:pt x="28538" y="24814"/>
                  <a:pt x="28529" y="24814"/>
                </a:cubicBezTo>
                <a:cubicBezTo>
                  <a:pt x="28473" y="24814"/>
                  <a:pt x="28456" y="24880"/>
                  <a:pt x="28479" y="24926"/>
                </a:cubicBezTo>
                <a:cubicBezTo>
                  <a:pt x="28292" y="24793"/>
                  <a:pt x="28158" y="24552"/>
                  <a:pt x="28051" y="24337"/>
                </a:cubicBezTo>
                <a:close/>
                <a:moveTo>
                  <a:pt x="24116" y="24819"/>
                </a:moveTo>
                <a:cubicBezTo>
                  <a:pt x="24250" y="24953"/>
                  <a:pt x="24330" y="25087"/>
                  <a:pt x="24464" y="25221"/>
                </a:cubicBezTo>
                <a:cubicBezTo>
                  <a:pt x="24411" y="25301"/>
                  <a:pt x="24304" y="25328"/>
                  <a:pt x="24277" y="25328"/>
                </a:cubicBezTo>
                <a:lnTo>
                  <a:pt x="24250" y="25328"/>
                </a:lnTo>
                <a:cubicBezTo>
                  <a:pt x="24197" y="25301"/>
                  <a:pt x="24170" y="25274"/>
                  <a:pt x="24143" y="25274"/>
                </a:cubicBezTo>
                <a:cubicBezTo>
                  <a:pt x="24170" y="25274"/>
                  <a:pt x="24170" y="25221"/>
                  <a:pt x="24143" y="25194"/>
                </a:cubicBezTo>
                <a:lnTo>
                  <a:pt x="23929" y="25007"/>
                </a:lnTo>
                <a:cubicBezTo>
                  <a:pt x="24036" y="25007"/>
                  <a:pt x="24143" y="24926"/>
                  <a:pt x="24116" y="24819"/>
                </a:cubicBezTo>
                <a:close/>
                <a:moveTo>
                  <a:pt x="22403" y="23802"/>
                </a:moveTo>
                <a:lnTo>
                  <a:pt x="22403" y="23802"/>
                </a:lnTo>
                <a:cubicBezTo>
                  <a:pt x="23046" y="23936"/>
                  <a:pt x="23501" y="24230"/>
                  <a:pt x="23929" y="24632"/>
                </a:cubicBezTo>
                <a:cubicBezTo>
                  <a:pt x="23875" y="24605"/>
                  <a:pt x="23849" y="24552"/>
                  <a:pt x="23768" y="24552"/>
                </a:cubicBezTo>
                <a:cubicBezTo>
                  <a:pt x="23635" y="24498"/>
                  <a:pt x="23474" y="24418"/>
                  <a:pt x="23340" y="24337"/>
                </a:cubicBezTo>
                <a:cubicBezTo>
                  <a:pt x="23315" y="24322"/>
                  <a:pt x="23289" y="24316"/>
                  <a:pt x="23264" y="24316"/>
                </a:cubicBezTo>
                <a:cubicBezTo>
                  <a:pt x="23156" y="24316"/>
                  <a:pt x="23071" y="24438"/>
                  <a:pt x="23180" y="24525"/>
                </a:cubicBezTo>
                <a:cubicBezTo>
                  <a:pt x="23199" y="24544"/>
                  <a:pt x="23232" y="24578"/>
                  <a:pt x="23269" y="24605"/>
                </a:cubicBezTo>
                <a:lnTo>
                  <a:pt x="23269" y="24605"/>
                </a:lnTo>
                <a:cubicBezTo>
                  <a:pt x="23266" y="24604"/>
                  <a:pt x="23262" y="24603"/>
                  <a:pt x="23259" y="24603"/>
                </a:cubicBezTo>
                <a:cubicBezTo>
                  <a:pt x="23211" y="24603"/>
                  <a:pt x="23186" y="24679"/>
                  <a:pt x="23206" y="24739"/>
                </a:cubicBezTo>
                <a:cubicBezTo>
                  <a:pt x="23394" y="24953"/>
                  <a:pt x="23635" y="25167"/>
                  <a:pt x="23875" y="25355"/>
                </a:cubicBezTo>
                <a:cubicBezTo>
                  <a:pt x="23635" y="25355"/>
                  <a:pt x="23394" y="25274"/>
                  <a:pt x="23233" y="25087"/>
                </a:cubicBezTo>
                <a:cubicBezTo>
                  <a:pt x="22858" y="24766"/>
                  <a:pt x="22457" y="24284"/>
                  <a:pt x="22403" y="23802"/>
                </a:cubicBezTo>
                <a:close/>
                <a:moveTo>
                  <a:pt x="20528" y="26722"/>
                </a:moveTo>
                <a:cubicBezTo>
                  <a:pt x="20624" y="26722"/>
                  <a:pt x="20722" y="26736"/>
                  <a:pt x="20824" y="26773"/>
                </a:cubicBezTo>
                <a:cubicBezTo>
                  <a:pt x="21092" y="26827"/>
                  <a:pt x="21359" y="26934"/>
                  <a:pt x="21600" y="27068"/>
                </a:cubicBezTo>
                <a:cubicBezTo>
                  <a:pt x="21654" y="27068"/>
                  <a:pt x="21734" y="27094"/>
                  <a:pt x="21788" y="27175"/>
                </a:cubicBezTo>
                <a:lnTo>
                  <a:pt x="21199" y="27175"/>
                </a:lnTo>
                <a:cubicBezTo>
                  <a:pt x="21125" y="27156"/>
                  <a:pt x="21051" y="27125"/>
                  <a:pt x="20968" y="27125"/>
                </a:cubicBezTo>
                <a:cubicBezTo>
                  <a:pt x="20931" y="27125"/>
                  <a:pt x="20892" y="27131"/>
                  <a:pt x="20851" y="27148"/>
                </a:cubicBezTo>
                <a:cubicBezTo>
                  <a:pt x="20797" y="27148"/>
                  <a:pt x="20771" y="27175"/>
                  <a:pt x="20771" y="27201"/>
                </a:cubicBezTo>
                <a:cubicBezTo>
                  <a:pt x="20423" y="27201"/>
                  <a:pt x="20021" y="27175"/>
                  <a:pt x="19727" y="27014"/>
                </a:cubicBezTo>
                <a:lnTo>
                  <a:pt x="19700" y="27014"/>
                </a:lnTo>
                <a:cubicBezTo>
                  <a:pt x="19780" y="26934"/>
                  <a:pt x="19887" y="26880"/>
                  <a:pt x="19994" y="26827"/>
                </a:cubicBezTo>
                <a:cubicBezTo>
                  <a:pt x="20170" y="26774"/>
                  <a:pt x="20345" y="26722"/>
                  <a:pt x="20528" y="26722"/>
                </a:cubicBezTo>
                <a:close/>
                <a:moveTo>
                  <a:pt x="25267" y="29958"/>
                </a:moveTo>
                <a:cubicBezTo>
                  <a:pt x="25321" y="30012"/>
                  <a:pt x="25348" y="30039"/>
                  <a:pt x="25348" y="30092"/>
                </a:cubicBezTo>
                <a:cubicBezTo>
                  <a:pt x="25401" y="30306"/>
                  <a:pt x="25240" y="30547"/>
                  <a:pt x="25053" y="30681"/>
                </a:cubicBezTo>
                <a:cubicBezTo>
                  <a:pt x="25009" y="30703"/>
                  <a:pt x="24983" y="30707"/>
                  <a:pt x="24975" y="30738"/>
                </a:cubicBezTo>
                <a:lnTo>
                  <a:pt x="24975" y="30738"/>
                </a:lnTo>
                <a:cubicBezTo>
                  <a:pt x="24996" y="30505"/>
                  <a:pt x="24951" y="30273"/>
                  <a:pt x="25107" y="30092"/>
                </a:cubicBezTo>
                <a:cubicBezTo>
                  <a:pt x="25187" y="30012"/>
                  <a:pt x="25214" y="29985"/>
                  <a:pt x="25267" y="29958"/>
                </a:cubicBezTo>
                <a:close/>
                <a:moveTo>
                  <a:pt x="25321" y="29450"/>
                </a:moveTo>
                <a:cubicBezTo>
                  <a:pt x="25240" y="29557"/>
                  <a:pt x="25133" y="29610"/>
                  <a:pt x="25080" y="29717"/>
                </a:cubicBezTo>
                <a:cubicBezTo>
                  <a:pt x="24973" y="29771"/>
                  <a:pt x="24839" y="29851"/>
                  <a:pt x="24785" y="29958"/>
                </a:cubicBezTo>
                <a:cubicBezTo>
                  <a:pt x="24705" y="30012"/>
                  <a:pt x="24678" y="30119"/>
                  <a:pt x="24598" y="30226"/>
                </a:cubicBezTo>
                <a:lnTo>
                  <a:pt x="24518" y="30306"/>
                </a:lnTo>
                <a:cubicBezTo>
                  <a:pt x="24545" y="30306"/>
                  <a:pt x="24571" y="30360"/>
                  <a:pt x="24598" y="30387"/>
                </a:cubicBezTo>
                <a:cubicBezTo>
                  <a:pt x="24571" y="30547"/>
                  <a:pt x="24598" y="30761"/>
                  <a:pt x="24732" y="30842"/>
                </a:cubicBezTo>
                <a:cubicBezTo>
                  <a:pt x="24632" y="30902"/>
                  <a:pt x="24516" y="30932"/>
                  <a:pt x="24408" y="30932"/>
                </a:cubicBezTo>
                <a:cubicBezTo>
                  <a:pt x="24372" y="30932"/>
                  <a:pt x="24337" y="30929"/>
                  <a:pt x="24304" y="30922"/>
                </a:cubicBezTo>
                <a:cubicBezTo>
                  <a:pt x="24036" y="30842"/>
                  <a:pt x="24197" y="30413"/>
                  <a:pt x="24277" y="30253"/>
                </a:cubicBezTo>
                <a:cubicBezTo>
                  <a:pt x="24437" y="29851"/>
                  <a:pt x="24866" y="29610"/>
                  <a:pt x="25240" y="29476"/>
                </a:cubicBezTo>
                <a:cubicBezTo>
                  <a:pt x="25267" y="29476"/>
                  <a:pt x="25267" y="29450"/>
                  <a:pt x="25321" y="29450"/>
                </a:cubicBezTo>
                <a:close/>
                <a:moveTo>
                  <a:pt x="9443" y="1"/>
                </a:moveTo>
                <a:cubicBezTo>
                  <a:pt x="9387" y="1"/>
                  <a:pt x="9310" y="49"/>
                  <a:pt x="9288" y="115"/>
                </a:cubicBezTo>
                <a:cubicBezTo>
                  <a:pt x="9128" y="543"/>
                  <a:pt x="9181" y="998"/>
                  <a:pt x="9422" y="1453"/>
                </a:cubicBezTo>
                <a:cubicBezTo>
                  <a:pt x="9529" y="1640"/>
                  <a:pt x="9690" y="1988"/>
                  <a:pt x="9877" y="2176"/>
                </a:cubicBezTo>
                <a:cubicBezTo>
                  <a:pt x="10091" y="3246"/>
                  <a:pt x="10493" y="4317"/>
                  <a:pt x="11028" y="5334"/>
                </a:cubicBezTo>
                <a:cubicBezTo>
                  <a:pt x="10439" y="4692"/>
                  <a:pt x="9823" y="4049"/>
                  <a:pt x="9208" y="3460"/>
                </a:cubicBezTo>
                <a:cubicBezTo>
                  <a:pt x="9208" y="3460"/>
                  <a:pt x="9208" y="3407"/>
                  <a:pt x="9181" y="3407"/>
                </a:cubicBezTo>
                <a:cubicBezTo>
                  <a:pt x="9154" y="3380"/>
                  <a:pt x="9074" y="3353"/>
                  <a:pt x="9047" y="3273"/>
                </a:cubicBezTo>
                <a:lnTo>
                  <a:pt x="8913" y="3139"/>
                </a:lnTo>
                <a:cubicBezTo>
                  <a:pt x="8913" y="3086"/>
                  <a:pt x="8913" y="3059"/>
                  <a:pt x="8887" y="2979"/>
                </a:cubicBezTo>
                <a:lnTo>
                  <a:pt x="8887" y="2979"/>
                </a:lnTo>
                <a:cubicBezTo>
                  <a:pt x="8917" y="3003"/>
                  <a:pt x="8949" y="3013"/>
                  <a:pt x="8980" y="3013"/>
                </a:cubicBezTo>
                <a:cubicBezTo>
                  <a:pt x="9083" y="3013"/>
                  <a:pt x="9169" y="2894"/>
                  <a:pt x="9128" y="2791"/>
                </a:cubicBezTo>
                <a:cubicBezTo>
                  <a:pt x="8860" y="2309"/>
                  <a:pt x="8539" y="1908"/>
                  <a:pt x="8137" y="1587"/>
                </a:cubicBezTo>
                <a:cubicBezTo>
                  <a:pt x="8110" y="1506"/>
                  <a:pt x="8084" y="1480"/>
                  <a:pt x="8003" y="1399"/>
                </a:cubicBezTo>
                <a:cubicBezTo>
                  <a:pt x="7990" y="1386"/>
                  <a:pt x="7977" y="1379"/>
                  <a:pt x="7967" y="1379"/>
                </a:cubicBezTo>
                <a:cubicBezTo>
                  <a:pt x="7957" y="1379"/>
                  <a:pt x="7950" y="1386"/>
                  <a:pt x="7950" y="1399"/>
                </a:cubicBezTo>
                <a:cubicBezTo>
                  <a:pt x="7709" y="1212"/>
                  <a:pt x="7468" y="1051"/>
                  <a:pt x="7200" y="864"/>
                </a:cubicBezTo>
                <a:cubicBezTo>
                  <a:pt x="7179" y="850"/>
                  <a:pt x="7152" y="843"/>
                  <a:pt x="7123" y="843"/>
                </a:cubicBezTo>
                <a:cubicBezTo>
                  <a:pt x="7046" y="843"/>
                  <a:pt x="6960" y="893"/>
                  <a:pt x="6960" y="971"/>
                </a:cubicBezTo>
                <a:cubicBezTo>
                  <a:pt x="6906" y="1587"/>
                  <a:pt x="7174" y="2122"/>
                  <a:pt x="7575" y="2550"/>
                </a:cubicBezTo>
                <a:cubicBezTo>
                  <a:pt x="7870" y="2925"/>
                  <a:pt x="8351" y="3380"/>
                  <a:pt x="8833" y="3541"/>
                </a:cubicBezTo>
                <a:cubicBezTo>
                  <a:pt x="9609" y="4531"/>
                  <a:pt x="10626" y="5361"/>
                  <a:pt x="11510" y="6217"/>
                </a:cubicBezTo>
                <a:cubicBezTo>
                  <a:pt x="12313" y="7529"/>
                  <a:pt x="13303" y="8760"/>
                  <a:pt x="14159" y="9884"/>
                </a:cubicBezTo>
                <a:cubicBezTo>
                  <a:pt x="11911" y="8358"/>
                  <a:pt x="9636" y="6967"/>
                  <a:pt x="7281" y="5655"/>
                </a:cubicBezTo>
                <a:cubicBezTo>
                  <a:pt x="7281" y="5655"/>
                  <a:pt x="7281" y="5628"/>
                  <a:pt x="7227" y="5628"/>
                </a:cubicBezTo>
                <a:cubicBezTo>
                  <a:pt x="6558" y="5120"/>
                  <a:pt x="5942" y="4558"/>
                  <a:pt x="5407" y="3915"/>
                </a:cubicBezTo>
                <a:cubicBezTo>
                  <a:pt x="5086" y="3594"/>
                  <a:pt x="4792" y="3193"/>
                  <a:pt x="4470" y="2845"/>
                </a:cubicBezTo>
                <a:lnTo>
                  <a:pt x="4470" y="2845"/>
                </a:lnTo>
                <a:cubicBezTo>
                  <a:pt x="4544" y="2867"/>
                  <a:pt x="4612" y="2879"/>
                  <a:pt x="4670" y="2879"/>
                </a:cubicBezTo>
                <a:cubicBezTo>
                  <a:pt x="4819" y="2879"/>
                  <a:pt x="4896" y="2797"/>
                  <a:pt x="4818" y="2604"/>
                </a:cubicBezTo>
                <a:cubicBezTo>
                  <a:pt x="4872" y="2577"/>
                  <a:pt x="4899" y="2550"/>
                  <a:pt x="4872" y="2470"/>
                </a:cubicBezTo>
                <a:cubicBezTo>
                  <a:pt x="4604" y="1640"/>
                  <a:pt x="3881" y="837"/>
                  <a:pt x="2998" y="677"/>
                </a:cubicBezTo>
                <a:cubicBezTo>
                  <a:pt x="2980" y="672"/>
                  <a:pt x="2961" y="670"/>
                  <a:pt x="2944" y="670"/>
                </a:cubicBezTo>
                <a:cubicBezTo>
                  <a:pt x="2858" y="670"/>
                  <a:pt x="2784" y="722"/>
                  <a:pt x="2784" y="811"/>
                </a:cubicBezTo>
                <a:cubicBezTo>
                  <a:pt x="2650" y="1587"/>
                  <a:pt x="3186" y="2256"/>
                  <a:pt x="3828" y="2604"/>
                </a:cubicBezTo>
                <a:cubicBezTo>
                  <a:pt x="4417" y="3621"/>
                  <a:pt x="5434" y="4531"/>
                  <a:pt x="6397" y="5227"/>
                </a:cubicBezTo>
                <a:cubicBezTo>
                  <a:pt x="5407" y="4692"/>
                  <a:pt x="4363" y="4183"/>
                  <a:pt x="3293" y="3674"/>
                </a:cubicBezTo>
                <a:cubicBezTo>
                  <a:pt x="3046" y="3163"/>
                  <a:pt x="1820" y="2356"/>
                  <a:pt x="983" y="2356"/>
                </a:cubicBezTo>
                <a:cubicBezTo>
                  <a:pt x="638" y="2356"/>
                  <a:pt x="359" y="2493"/>
                  <a:pt x="241" y="2845"/>
                </a:cubicBezTo>
                <a:cubicBezTo>
                  <a:pt x="0" y="3514"/>
                  <a:pt x="1125" y="3996"/>
                  <a:pt x="1580" y="4129"/>
                </a:cubicBezTo>
                <a:cubicBezTo>
                  <a:pt x="1696" y="4158"/>
                  <a:pt x="2197" y="4258"/>
                  <a:pt x="2637" y="4258"/>
                </a:cubicBezTo>
                <a:cubicBezTo>
                  <a:pt x="3008" y="4258"/>
                  <a:pt x="3334" y="4187"/>
                  <a:pt x="3346" y="3942"/>
                </a:cubicBezTo>
                <a:cubicBezTo>
                  <a:pt x="4631" y="4745"/>
                  <a:pt x="5942" y="5494"/>
                  <a:pt x="7227" y="6271"/>
                </a:cubicBezTo>
                <a:cubicBezTo>
                  <a:pt x="6879" y="6190"/>
                  <a:pt x="6478" y="6164"/>
                  <a:pt x="6103" y="6164"/>
                </a:cubicBezTo>
                <a:cubicBezTo>
                  <a:pt x="5407" y="6137"/>
                  <a:pt x="4738" y="6057"/>
                  <a:pt x="4015" y="6003"/>
                </a:cubicBezTo>
                <a:cubicBezTo>
                  <a:pt x="3721" y="5587"/>
                  <a:pt x="2708" y="4947"/>
                  <a:pt x="1972" y="4947"/>
                </a:cubicBezTo>
                <a:cubicBezTo>
                  <a:pt x="1572" y="4947"/>
                  <a:pt x="1254" y="5136"/>
                  <a:pt x="1178" y="5655"/>
                </a:cubicBezTo>
                <a:cubicBezTo>
                  <a:pt x="1093" y="6401"/>
                  <a:pt x="2019" y="6696"/>
                  <a:pt x="2872" y="6696"/>
                </a:cubicBezTo>
                <a:cubicBezTo>
                  <a:pt x="3365" y="6696"/>
                  <a:pt x="3834" y="6598"/>
                  <a:pt x="4069" y="6431"/>
                </a:cubicBezTo>
                <a:cubicBezTo>
                  <a:pt x="4122" y="6405"/>
                  <a:pt x="4149" y="6324"/>
                  <a:pt x="4149" y="6271"/>
                </a:cubicBezTo>
                <a:cubicBezTo>
                  <a:pt x="4738" y="6324"/>
                  <a:pt x="5300" y="6324"/>
                  <a:pt x="5835" y="6351"/>
                </a:cubicBezTo>
                <a:cubicBezTo>
                  <a:pt x="6505" y="6405"/>
                  <a:pt x="7147" y="6485"/>
                  <a:pt x="7762" y="6592"/>
                </a:cubicBezTo>
                <a:cubicBezTo>
                  <a:pt x="9743" y="7743"/>
                  <a:pt x="11724" y="8840"/>
                  <a:pt x="13651" y="10045"/>
                </a:cubicBezTo>
                <a:cubicBezTo>
                  <a:pt x="15096" y="10955"/>
                  <a:pt x="16461" y="11918"/>
                  <a:pt x="17773" y="12909"/>
                </a:cubicBezTo>
                <a:cubicBezTo>
                  <a:pt x="15846" y="12052"/>
                  <a:pt x="13731" y="11570"/>
                  <a:pt x="11590" y="11276"/>
                </a:cubicBezTo>
                <a:cubicBezTo>
                  <a:pt x="10948" y="10848"/>
                  <a:pt x="10278" y="10286"/>
                  <a:pt x="9583" y="9831"/>
                </a:cubicBezTo>
                <a:cubicBezTo>
                  <a:pt x="9609" y="9804"/>
                  <a:pt x="9609" y="9777"/>
                  <a:pt x="9636" y="9777"/>
                </a:cubicBezTo>
                <a:cubicBezTo>
                  <a:pt x="9690" y="9777"/>
                  <a:pt x="9731" y="9789"/>
                  <a:pt x="9777" y="9789"/>
                </a:cubicBezTo>
                <a:cubicBezTo>
                  <a:pt x="9800" y="9789"/>
                  <a:pt x="9823" y="9786"/>
                  <a:pt x="9850" y="9777"/>
                </a:cubicBezTo>
                <a:cubicBezTo>
                  <a:pt x="9984" y="9777"/>
                  <a:pt x="10038" y="9616"/>
                  <a:pt x="9957" y="9509"/>
                </a:cubicBezTo>
                <a:cubicBezTo>
                  <a:pt x="9430" y="8898"/>
                  <a:pt x="8587" y="8369"/>
                  <a:pt x="7755" y="8369"/>
                </a:cubicBezTo>
                <a:cubicBezTo>
                  <a:pt x="7532" y="8369"/>
                  <a:pt x="7309" y="8407"/>
                  <a:pt x="7093" y="8492"/>
                </a:cubicBezTo>
                <a:cubicBezTo>
                  <a:pt x="7040" y="8546"/>
                  <a:pt x="6933" y="8626"/>
                  <a:pt x="6960" y="8733"/>
                </a:cubicBezTo>
                <a:cubicBezTo>
                  <a:pt x="7227" y="9376"/>
                  <a:pt x="8003" y="9750"/>
                  <a:pt x="8646" y="9911"/>
                </a:cubicBezTo>
                <a:cubicBezTo>
                  <a:pt x="8806" y="9938"/>
                  <a:pt x="9047" y="9964"/>
                  <a:pt x="9235" y="9964"/>
                </a:cubicBezTo>
                <a:cubicBezTo>
                  <a:pt x="9904" y="10419"/>
                  <a:pt x="10573" y="10874"/>
                  <a:pt x="11242" y="11276"/>
                </a:cubicBezTo>
                <a:cubicBezTo>
                  <a:pt x="9636" y="11089"/>
                  <a:pt x="8003" y="10955"/>
                  <a:pt x="6424" y="10821"/>
                </a:cubicBezTo>
                <a:cubicBezTo>
                  <a:pt x="6424" y="10821"/>
                  <a:pt x="6397" y="10821"/>
                  <a:pt x="6397" y="10767"/>
                </a:cubicBezTo>
                <a:cubicBezTo>
                  <a:pt x="6424" y="10714"/>
                  <a:pt x="6478" y="10633"/>
                  <a:pt x="6424" y="10580"/>
                </a:cubicBezTo>
                <a:cubicBezTo>
                  <a:pt x="6404" y="10520"/>
                  <a:pt x="6384" y="10490"/>
                  <a:pt x="6341" y="10490"/>
                </a:cubicBezTo>
                <a:cubicBezTo>
                  <a:pt x="6327" y="10490"/>
                  <a:pt x="6310" y="10493"/>
                  <a:pt x="6290" y="10500"/>
                </a:cubicBezTo>
                <a:cubicBezTo>
                  <a:pt x="6237" y="10553"/>
                  <a:pt x="6157" y="10553"/>
                  <a:pt x="6130" y="10580"/>
                </a:cubicBezTo>
                <a:cubicBezTo>
                  <a:pt x="5594" y="10232"/>
                  <a:pt x="4899" y="10018"/>
                  <a:pt x="4363" y="9911"/>
                </a:cubicBezTo>
                <a:cubicBezTo>
                  <a:pt x="4232" y="9885"/>
                  <a:pt x="4073" y="9866"/>
                  <a:pt x="3909" y="9866"/>
                </a:cubicBezTo>
                <a:cubicBezTo>
                  <a:pt x="3404" y="9866"/>
                  <a:pt x="2863" y="10040"/>
                  <a:pt x="3025" y="10687"/>
                </a:cubicBezTo>
                <a:cubicBezTo>
                  <a:pt x="3159" y="11210"/>
                  <a:pt x="3786" y="11399"/>
                  <a:pt x="4467" y="11399"/>
                </a:cubicBezTo>
                <a:cubicBezTo>
                  <a:pt x="5006" y="11399"/>
                  <a:pt x="5579" y="11281"/>
                  <a:pt x="5969" y="11115"/>
                </a:cubicBezTo>
                <a:cubicBezTo>
                  <a:pt x="6130" y="11115"/>
                  <a:pt x="6344" y="11142"/>
                  <a:pt x="6505" y="11222"/>
                </a:cubicBezTo>
                <a:cubicBezTo>
                  <a:pt x="6512" y="11226"/>
                  <a:pt x="6520" y="11228"/>
                  <a:pt x="6528" y="11228"/>
                </a:cubicBezTo>
                <a:cubicBezTo>
                  <a:pt x="6579" y="11228"/>
                  <a:pt x="6642" y="11161"/>
                  <a:pt x="6665" y="11115"/>
                </a:cubicBezTo>
                <a:cubicBezTo>
                  <a:pt x="8298" y="11356"/>
                  <a:pt x="9984" y="11517"/>
                  <a:pt x="11617" y="11704"/>
                </a:cubicBezTo>
                <a:cubicBezTo>
                  <a:pt x="10894" y="11838"/>
                  <a:pt x="10171" y="12186"/>
                  <a:pt x="9556" y="12561"/>
                </a:cubicBezTo>
                <a:cubicBezTo>
                  <a:pt x="9449" y="12411"/>
                  <a:pt x="9274" y="12296"/>
                  <a:pt x="9086" y="12296"/>
                </a:cubicBezTo>
                <a:cubicBezTo>
                  <a:pt x="9038" y="12296"/>
                  <a:pt x="8989" y="12303"/>
                  <a:pt x="8940" y="12320"/>
                </a:cubicBezTo>
                <a:cubicBezTo>
                  <a:pt x="8271" y="12480"/>
                  <a:pt x="7736" y="13390"/>
                  <a:pt x="7629" y="14033"/>
                </a:cubicBezTo>
                <a:cubicBezTo>
                  <a:pt x="7606" y="14146"/>
                  <a:pt x="7698" y="14259"/>
                  <a:pt x="7808" y="14259"/>
                </a:cubicBezTo>
                <a:cubicBezTo>
                  <a:pt x="7828" y="14259"/>
                  <a:pt x="7849" y="14255"/>
                  <a:pt x="7870" y="14247"/>
                </a:cubicBezTo>
                <a:cubicBezTo>
                  <a:pt x="8351" y="14167"/>
                  <a:pt x="9743" y="13578"/>
                  <a:pt x="9636" y="12909"/>
                </a:cubicBezTo>
                <a:cubicBezTo>
                  <a:pt x="9690" y="12882"/>
                  <a:pt x="9690" y="12855"/>
                  <a:pt x="9690" y="12828"/>
                </a:cubicBezTo>
                <a:cubicBezTo>
                  <a:pt x="10519" y="12427"/>
                  <a:pt x="11296" y="11891"/>
                  <a:pt x="12179" y="11784"/>
                </a:cubicBezTo>
                <a:cubicBezTo>
                  <a:pt x="14133" y="12052"/>
                  <a:pt x="16060" y="12427"/>
                  <a:pt x="17987" y="13123"/>
                </a:cubicBezTo>
                <a:cubicBezTo>
                  <a:pt x="18014" y="13123"/>
                  <a:pt x="18014" y="13123"/>
                  <a:pt x="18041" y="13096"/>
                </a:cubicBezTo>
                <a:cubicBezTo>
                  <a:pt x="20075" y="14648"/>
                  <a:pt x="22055" y="16361"/>
                  <a:pt x="24063" y="18074"/>
                </a:cubicBezTo>
                <a:cubicBezTo>
                  <a:pt x="25240" y="19065"/>
                  <a:pt x="26445" y="20082"/>
                  <a:pt x="27649" y="21126"/>
                </a:cubicBezTo>
                <a:cubicBezTo>
                  <a:pt x="25053" y="19439"/>
                  <a:pt x="21948" y="18797"/>
                  <a:pt x="18817" y="18369"/>
                </a:cubicBezTo>
                <a:cubicBezTo>
                  <a:pt x="18281" y="18101"/>
                  <a:pt x="17719" y="17807"/>
                  <a:pt x="17238" y="17432"/>
                </a:cubicBezTo>
                <a:cubicBezTo>
                  <a:pt x="16863" y="17138"/>
                  <a:pt x="16568" y="16790"/>
                  <a:pt x="16274" y="16468"/>
                </a:cubicBezTo>
                <a:cubicBezTo>
                  <a:pt x="16381" y="16442"/>
                  <a:pt x="16435" y="16361"/>
                  <a:pt x="16435" y="16254"/>
                </a:cubicBezTo>
                <a:cubicBezTo>
                  <a:pt x="16408" y="15826"/>
                  <a:pt x="16194" y="15425"/>
                  <a:pt x="15899" y="15157"/>
                </a:cubicBezTo>
                <a:cubicBezTo>
                  <a:pt x="15739" y="14755"/>
                  <a:pt x="15471" y="14461"/>
                  <a:pt x="15177" y="14167"/>
                </a:cubicBezTo>
                <a:cubicBezTo>
                  <a:pt x="15126" y="14116"/>
                  <a:pt x="15086" y="14097"/>
                  <a:pt x="15042" y="14097"/>
                </a:cubicBezTo>
                <a:cubicBezTo>
                  <a:pt x="15018" y="14097"/>
                  <a:pt x="14992" y="14103"/>
                  <a:pt x="14962" y="14113"/>
                </a:cubicBezTo>
                <a:cubicBezTo>
                  <a:pt x="14877" y="14079"/>
                  <a:pt x="14791" y="14033"/>
                  <a:pt x="14705" y="14033"/>
                </a:cubicBezTo>
                <a:cubicBezTo>
                  <a:pt x="14657" y="14033"/>
                  <a:pt x="14609" y="14048"/>
                  <a:pt x="14561" y="14086"/>
                </a:cubicBezTo>
                <a:cubicBezTo>
                  <a:pt x="14503" y="14119"/>
                  <a:pt x="14455" y="14165"/>
                  <a:pt x="14417" y="14221"/>
                </a:cubicBezTo>
                <a:lnTo>
                  <a:pt x="14417" y="14221"/>
                </a:lnTo>
                <a:cubicBezTo>
                  <a:pt x="14437" y="14210"/>
                  <a:pt x="14459" y="14205"/>
                  <a:pt x="14482" y="14205"/>
                </a:cubicBezTo>
                <a:cubicBezTo>
                  <a:pt x="14507" y="14205"/>
                  <a:pt x="14534" y="14211"/>
                  <a:pt x="14561" y="14220"/>
                </a:cubicBezTo>
                <a:lnTo>
                  <a:pt x="14561" y="14327"/>
                </a:lnTo>
                <a:cubicBezTo>
                  <a:pt x="14427" y="14461"/>
                  <a:pt x="14481" y="14702"/>
                  <a:pt x="14481" y="14862"/>
                </a:cubicBezTo>
                <a:cubicBezTo>
                  <a:pt x="14507" y="15130"/>
                  <a:pt x="14614" y="15425"/>
                  <a:pt x="14748" y="15692"/>
                </a:cubicBezTo>
                <a:cubicBezTo>
                  <a:pt x="14561" y="15505"/>
                  <a:pt x="14400" y="15264"/>
                  <a:pt x="14347" y="14996"/>
                </a:cubicBezTo>
                <a:cubicBezTo>
                  <a:pt x="14309" y="14895"/>
                  <a:pt x="14283" y="14776"/>
                  <a:pt x="14277" y="14659"/>
                </a:cubicBezTo>
                <a:lnTo>
                  <a:pt x="14277" y="14659"/>
                </a:lnTo>
                <a:cubicBezTo>
                  <a:pt x="14270" y="14730"/>
                  <a:pt x="14267" y="14799"/>
                  <a:pt x="14267" y="14862"/>
                </a:cubicBezTo>
                <a:cubicBezTo>
                  <a:pt x="14320" y="15505"/>
                  <a:pt x="14802" y="16201"/>
                  <a:pt x="15444" y="16388"/>
                </a:cubicBezTo>
                <a:cubicBezTo>
                  <a:pt x="15605" y="16602"/>
                  <a:pt x="15792" y="16843"/>
                  <a:pt x="16060" y="16843"/>
                </a:cubicBezTo>
                <a:cubicBezTo>
                  <a:pt x="16140" y="16843"/>
                  <a:pt x="16167" y="16763"/>
                  <a:pt x="16140" y="16709"/>
                </a:cubicBezTo>
                <a:lnTo>
                  <a:pt x="16140" y="16656"/>
                </a:lnTo>
                <a:cubicBezTo>
                  <a:pt x="16675" y="17378"/>
                  <a:pt x="17452" y="17941"/>
                  <a:pt x="18255" y="18315"/>
                </a:cubicBezTo>
                <a:cubicBezTo>
                  <a:pt x="16783" y="18101"/>
                  <a:pt x="15310" y="17967"/>
                  <a:pt x="13865" y="17780"/>
                </a:cubicBezTo>
                <a:lnTo>
                  <a:pt x="13785" y="17700"/>
                </a:lnTo>
                <a:cubicBezTo>
                  <a:pt x="13571" y="17432"/>
                  <a:pt x="13223" y="17325"/>
                  <a:pt x="12848" y="17271"/>
                </a:cubicBezTo>
                <a:cubicBezTo>
                  <a:pt x="12520" y="17182"/>
                  <a:pt x="12159" y="17126"/>
                  <a:pt x="11821" y="17126"/>
                </a:cubicBezTo>
                <a:cubicBezTo>
                  <a:pt x="11551" y="17126"/>
                  <a:pt x="11295" y="17161"/>
                  <a:pt x="11081" y="17245"/>
                </a:cubicBezTo>
                <a:cubicBezTo>
                  <a:pt x="10948" y="17271"/>
                  <a:pt x="10841" y="17325"/>
                  <a:pt x="10787" y="17405"/>
                </a:cubicBezTo>
                <a:cubicBezTo>
                  <a:pt x="10707" y="17432"/>
                  <a:pt x="10653" y="17432"/>
                  <a:pt x="10546" y="17459"/>
                </a:cubicBezTo>
                <a:cubicBezTo>
                  <a:pt x="10439" y="17539"/>
                  <a:pt x="10412" y="17700"/>
                  <a:pt x="10519" y="17780"/>
                </a:cubicBezTo>
                <a:cubicBezTo>
                  <a:pt x="10573" y="17807"/>
                  <a:pt x="10653" y="17833"/>
                  <a:pt x="10680" y="17914"/>
                </a:cubicBezTo>
                <a:cubicBezTo>
                  <a:pt x="10841" y="18262"/>
                  <a:pt x="11349" y="18636"/>
                  <a:pt x="11697" y="18743"/>
                </a:cubicBezTo>
                <a:cubicBezTo>
                  <a:pt x="11956" y="18808"/>
                  <a:pt x="12258" y="18854"/>
                  <a:pt x="12559" y="18854"/>
                </a:cubicBezTo>
                <a:cubicBezTo>
                  <a:pt x="12881" y="18854"/>
                  <a:pt x="13201" y="18802"/>
                  <a:pt x="13464" y="18663"/>
                </a:cubicBezTo>
                <a:cubicBezTo>
                  <a:pt x="13651" y="18583"/>
                  <a:pt x="13838" y="18342"/>
                  <a:pt x="13865" y="18128"/>
                </a:cubicBezTo>
                <a:cubicBezTo>
                  <a:pt x="16381" y="18636"/>
                  <a:pt x="18924" y="18851"/>
                  <a:pt x="21359" y="19279"/>
                </a:cubicBezTo>
                <a:cubicBezTo>
                  <a:pt x="21011" y="19332"/>
                  <a:pt x="20690" y="19439"/>
                  <a:pt x="20396" y="19573"/>
                </a:cubicBezTo>
                <a:cubicBezTo>
                  <a:pt x="19539" y="19921"/>
                  <a:pt x="18736" y="20269"/>
                  <a:pt x="17907" y="20617"/>
                </a:cubicBezTo>
                <a:cubicBezTo>
                  <a:pt x="17800" y="20537"/>
                  <a:pt x="17719" y="20483"/>
                  <a:pt x="17639" y="20456"/>
                </a:cubicBezTo>
                <a:cubicBezTo>
                  <a:pt x="17386" y="20350"/>
                  <a:pt x="17128" y="20296"/>
                  <a:pt x="16880" y="20296"/>
                </a:cubicBezTo>
                <a:cubicBezTo>
                  <a:pt x="16315" y="20296"/>
                  <a:pt x="15804" y="20576"/>
                  <a:pt x="15525" y="21152"/>
                </a:cubicBezTo>
                <a:cubicBezTo>
                  <a:pt x="15391" y="21420"/>
                  <a:pt x="15230" y="21822"/>
                  <a:pt x="15498" y="22089"/>
                </a:cubicBezTo>
                <a:cubicBezTo>
                  <a:pt x="15636" y="22227"/>
                  <a:pt x="15818" y="22269"/>
                  <a:pt x="16004" y="22269"/>
                </a:cubicBezTo>
                <a:cubicBezTo>
                  <a:pt x="16142" y="22269"/>
                  <a:pt x="16282" y="22246"/>
                  <a:pt x="16408" y="22223"/>
                </a:cubicBezTo>
                <a:cubicBezTo>
                  <a:pt x="17211" y="22062"/>
                  <a:pt x="18335" y="21581"/>
                  <a:pt x="18736" y="20804"/>
                </a:cubicBezTo>
                <a:cubicBezTo>
                  <a:pt x="18790" y="20778"/>
                  <a:pt x="18790" y="20724"/>
                  <a:pt x="18736" y="20671"/>
                </a:cubicBezTo>
                <a:cubicBezTo>
                  <a:pt x="19807" y="20216"/>
                  <a:pt x="20851" y="19439"/>
                  <a:pt x="21922" y="19386"/>
                </a:cubicBezTo>
                <a:cubicBezTo>
                  <a:pt x="22350" y="19439"/>
                  <a:pt x="22805" y="19546"/>
                  <a:pt x="23233" y="19654"/>
                </a:cubicBezTo>
                <a:cubicBezTo>
                  <a:pt x="23260" y="19654"/>
                  <a:pt x="23260" y="19680"/>
                  <a:pt x="23287" y="19680"/>
                </a:cubicBezTo>
                <a:lnTo>
                  <a:pt x="23340" y="19680"/>
                </a:lnTo>
                <a:cubicBezTo>
                  <a:pt x="25000" y="20082"/>
                  <a:pt x="26632" y="20671"/>
                  <a:pt x="28211" y="21661"/>
                </a:cubicBezTo>
                <a:lnTo>
                  <a:pt x="28265" y="21661"/>
                </a:lnTo>
                <a:cubicBezTo>
                  <a:pt x="30861" y="23882"/>
                  <a:pt x="33484" y="26265"/>
                  <a:pt x="35840" y="28781"/>
                </a:cubicBezTo>
                <a:cubicBezTo>
                  <a:pt x="34823" y="28085"/>
                  <a:pt x="33618" y="27630"/>
                  <a:pt x="32333" y="27416"/>
                </a:cubicBezTo>
                <a:cubicBezTo>
                  <a:pt x="31102" y="27014"/>
                  <a:pt x="30299" y="26238"/>
                  <a:pt x="29389" y="25435"/>
                </a:cubicBezTo>
                <a:lnTo>
                  <a:pt x="29416" y="25435"/>
                </a:lnTo>
                <a:cubicBezTo>
                  <a:pt x="29432" y="25443"/>
                  <a:pt x="29445" y="25446"/>
                  <a:pt x="29457" y="25446"/>
                </a:cubicBezTo>
                <a:cubicBezTo>
                  <a:pt x="29485" y="25446"/>
                  <a:pt x="29504" y="25427"/>
                  <a:pt x="29523" y="25408"/>
                </a:cubicBezTo>
                <a:cubicBezTo>
                  <a:pt x="29603" y="25435"/>
                  <a:pt x="29630" y="25462"/>
                  <a:pt x="29684" y="25488"/>
                </a:cubicBezTo>
                <a:cubicBezTo>
                  <a:pt x="29716" y="25520"/>
                  <a:pt x="29752" y="25534"/>
                  <a:pt x="29788" y="25534"/>
                </a:cubicBezTo>
                <a:cubicBezTo>
                  <a:pt x="29900" y="25534"/>
                  <a:pt x="29999" y="25396"/>
                  <a:pt x="29898" y="25274"/>
                </a:cubicBezTo>
                <a:lnTo>
                  <a:pt x="29737" y="25087"/>
                </a:lnTo>
                <a:cubicBezTo>
                  <a:pt x="29924" y="24739"/>
                  <a:pt x="29550" y="24391"/>
                  <a:pt x="29148" y="24230"/>
                </a:cubicBezTo>
                <a:cubicBezTo>
                  <a:pt x="28877" y="24043"/>
                  <a:pt x="28525" y="23936"/>
                  <a:pt x="28193" y="23936"/>
                </a:cubicBezTo>
                <a:cubicBezTo>
                  <a:pt x="28099" y="23936"/>
                  <a:pt x="28006" y="23945"/>
                  <a:pt x="27917" y="23963"/>
                </a:cubicBezTo>
                <a:cubicBezTo>
                  <a:pt x="27810" y="23990"/>
                  <a:pt x="27756" y="24123"/>
                  <a:pt x="27783" y="24230"/>
                </a:cubicBezTo>
                <a:cubicBezTo>
                  <a:pt x="27982" y="24703"/>
                  <a:pt x="28481" y="25476"/>
                  <a:pt x="29066" y="25476"/>
                </a:cubicBezTo>
                <a:cubicBezTo>
                  <a:pt x="29111" y="25476"/>
                  <a:pt x="29156" y="25471"/>
                  <a:pt x="29202" y="25462"/>
                </a:cubicBezTo>
                <a:cubicBezTo>
                  <a:pt x="29764" y="26104"/>
                  <a:pt x="30406" y="26773"/>
                  <a:pt x="31129" y="27175"/>
                </a:cubicBezTo>
                <a:cubicBezTo>
                  <a:pt x="30032" y="27041"/>
                  <a:pt x="28881" y="27041"/>
                  <a:pt x="27756" y="27041"/>
                </a:cubicBezTo>
                <a:cubicBezTo>
                  <a:pt x="26686" y="26666"/>
                  <a:pt x="25749" y="26238"/>
                  <a:pt x="24812" y="25622"/>
                </a:cubicBezTo>
                <a:cubicBezTo>
                  <a:pt x="25000" y="25542"/>
                  <a:pt x="25187" y="25355"/>
                  <a:pt x="25214" y="25140"/>
                </a:cubicBezTo>
                <a:cubicBezTo>
                  <a:pt x="25240" y="24739"/>
                  <a:pt x="24839" y="24552"/>
                  <a:pt x="24464" y="24525"/>
                </a:cubicBezTo>
                <a:cubicBezTo>
                  <a:pt x="23929" y="23936"/>
                  <a:pt x="23233" y="23535"/>
                  <a:pt x="22430" y="23427"/>
                </a:cubicBezTo>
                <a:cubicBezTo>
                  <a:pt x="22296" y="23427"/>
                  <a:pt x="22243" y="23481"/>
                  <a:pt x="22189" y="23615"/>
                </a:cubicBezTo>
                <a:cubicBezTo>
                  <a:pt x="22114" y="24568"/>
                  <a:pt x="23097" y="25827"/>
                  <a:pt x="24102" y="25827"/>
                </a:cubicBezTo>
                <a:cubicBezTo>
                  <a:pt x="24169" y="25827"/>
                  <a:pt x="24236" y="25821"/>
                  <a:pt x="24304" y="25810"/>
                </a:cubicBezTo>
                <a:cubicBezTo>
                  <a:pt x="24384" y="25810"/>
                  <a:pt x="24411" y="25756"/>
                  <a:pt x="24464" y="25756"/>
                </a:cubicBezTo>
                <a:cubicBezTo>
                  <a:pt x="25160" y="26345"/>
                  <a:pt x="25936" y="26800"/>
                  <a:pt x="26820" y="27068"/>
                </a:cubicBezTo>
                <a:cubicBezTo>
                  <a:pt x="25294" y="27094"/>
                  <a:pt x="23822" y="27201"/>
                  <a:pt x="22484" y="27201"/>
                </a:cubicBezTo>
                <a:cubicBezTo>
                  <a:pt x="22457" y="27175"/>
                  <a:pt x="22457" y="27175"/>
                  <a:pt x="22403" y="27148"/>
                </a:cubicBezTo>
                <a:lnTo>
                  <a:pt x="22323" y="27148"/>
                </a:lnTo>
                <a:cubicBezTo>
                  <a:pt x="22082" y="26746"/>
                  <a:pt x="21333" y="26479"/>
                  <a:pt x="20985" y="26398"/>
                </a:cubicBezTo>
                <a:cubicBezTo>
                  <a:pt x="20910" y="26389"/>
                  <a:pt x="20813" y="26382"/>
                  <a:pt x="20703" y="26382"/>
                </a:cubicBezTo>
                <a:cubicBezTo>
                  <a:pt x="20222" y="26382"/>
                  <a:pt x="19508" y="26503"/>
                  <a:pt x="19486" y="26961"/>
                </a:cubicBezTo>
                <a:cubicBezTo>
                  <a:pt x="19459" y="27442"/>
                  <a:pt x="20369" y="27549"/>
                  <a:pt x="20664" y="27576"/>
                </a:cubicBezTo>
                <a:cubicBezTo>
                  <a:pt x="20891" y="27595"/>
                  <a:pt x="21145" y="27614"/>
                  <a:pt x="21397" y="27614"/>
                </a:cubicBezTo>
                <a:cubicBezTo>
                  <a:pt x="21501" y="27614"/>
                  <a:pt x="21605" y="27611"/>
                  <a:pt x="21707" y="27603"/>
                </a:cubicBezTo>
                <a:cubicBezTo>
                  <a:pt x="21788" y="27616"/>
                  <a:pt x="21875" y="27623"/>
                  <a:pt x="21965" y="27623"/>
                </a:cubicBezTo>
                <a:cubicBezTo>
                  <a:pt x="22055" y="27623"/>
                  <a:pt x="22149" y="27616"/>
                  <a:pt x="22243" y="27603"/>
                </a:cubicBezTo>
                <a:cubicBezTo>
                  <a:pt x="22269" y="27603"/>
                  <a:pt x="22296" y="27549"/>
                  <a:pt x="22269" y="27496"/>
                </a:cubicBezTo>
                <a:cubicBezTo>
                  <a:pt x="22296" y="27496"/>
                  <a:pt x="22323" y="27469"/>
                  <a:pt x="22323" y="27469"/>
                </a:cubicBezTo>
                <a:cubicBezTo>
                  <a:pt x="22941" y="27538"/>
                  <a:pt x="23573" y="27562"/>
                  <a:pt x="24212" y="27562"/>
                </a:cubicBezTo>
                <a:cubicBezTo>
                  <a:pt x="25567" y="27562"/>
                  <a:pt x="26955" y="27452"/>
                  <a:pt x="28319" y="27416"/>
                </a:cubicBezTo>
                <a:lnTo>
                  <a:pt x="28319" y="27416"/>
                </a:lnTo>
                <a:cubicBezTo>
                  <a:pt x="27408" y="27710"/>
                  <a:pt x="26579" y="28352"/>
                  <a:pt x="25883" y="29021"/>
                </a:cubicBezTo>
                <a:lnTo>
                  <a:pt x="25722" y="29021"/>
                </a:lnTo>
                <a:cubicBezTo>
                  <a:pt x="25187" y="29075"/>
                  <a:pt x="24571" y="29369"/>
                  <a:pt x="24250" y="29824"/>
                </a:cubicBezTo>
                <a:cubicBezTo>
                  <a:pt x="24009" y="30119"/>
                  <a:pt x="23768" y="30842"/>
                  <a:pt x="24143" y="31163"/>
                </a:cubicBezTo>
                <a:cubicBezTo>
                  <a:pt x="24273" y="31281"/>
                  <a:pt x="24428" y="31326"/>
                  <a:pt x="24589" y="31326"/>
                </a:cubicBezTo>
                <a:cubicBezTo>
                  <a:pt x="24794" y="31326"/>
                  <a:pt x="25007" y="31253"/>
                  <a:pt x="25187" y="31163"/>
                </a:cubicBezTo>
                <a:cubicBezTo>
                  <a:pt x="25615" y="30949"/>
                  <a:pt x="26204" y="30306"/>
                  <a:pt x="25856" y="29824"/>
                </a:cubicBezTo>
                <a:lnTo>
                  <a:pt x="26017" y="29824"/>
                </a:lnTo>
                <a:cubicBezTo>
                  <a:pt x="26150" y="29824"/>
                  <a:pt x="26150" y="29637"/>
                  <a:pt x="26043" y="29610"/>
                </a:cubicBezTo>
                <a:cubicBezTo>
                  <a:pt x="25936" y="29584"/>
                  <a:pt x="25856" y="29584"/>
                  <a:pt x="25749" y="29584"/>
                </a:cubicBezTo>
                <a:cubicBezTo>
                  <a:pt x="25856" y="29503"/>
                  <a:pt x="25910" y="29450"/>
                  <a:pt x="26017" y="29343"/>
                </a:cubicBezTo>
                <a:lnTo>
                  <a:pt x="26043" y="29343"/>
                </a:lnTo>
                <a:cubicBezTo>
                  <a:pt x="26258" y="29423"/>
                  <a:pt x="26150" y="29691"/>
                  <a:pt x="26124" y="29824"/>
                </a:cubicBezTo>
                <a:cubicBezTo>
                  <a:pt x="26091" y="29858"/>
                  <a:pt x="26119" y="29880"/>
                  <a:pt x="26152" y="29880"/>
                </a:cubicBezTo>
                <a:cubicBezTo>
                  <a:pt x="26172" y="29880"/>
                  <a:pt x="26194" y="29872"/>
                  <a:pt x="26204" y="29851"/>
                </a:cubicBezTo>
                <a:cubicBezTo>
                  <a:pt x="26284" y="29691"/>
                  <a:pt x="26445" y="29369"/>
                  <a:pt x="26311" y="29209"/>
                </a:cubicBezTo>
                <a:lnTo>
                  <a:pt x="26258" y="29155"/>
                </a:lnTo>
                <a:cubicBezTo>
                  <a:pt x="27114" y="28433"/>
                  <a:pt x="28024" y="27844"/>
                  <a:pt x="29148" y="27416"/>
                </a:cubicBezTo>
                <a:lnTo>
                  <a:pt x="29202" y="27362"/>
                </a:lnTo>
                <a:cubicBezTo>
                  <a:pt x="29307" y="27361"/>
                  <a:pt x="29412" y="27360"/>
                  <a:pt x="29518" y="27360"/>
                </a:cubicBezTo>
                <a:cubicBezTo>
                  <a:pt x="32134" y="27360"/>
                  <a:pt x="34636" y="27704"/>
                  <a:pt x="36643" y="29557"/>
                </a:cubicBezTo>
                <a:cubicBezTo>
                  <a:pt x="38356" y="31430"/>
                  <a:pt x="39908" y="33384"/>
                  <a:pt x="41193" y="35499"/>
                </a:cubicBezTo>
                <a:cubicBezTo>
                  <a:pt x="41176" y="35583"/>
                  <a:pt x="41202" y="35617"/>
                  <a:pt x="41239" y="35617"/>
                </a:cubicBezTo>
                <a:cubicBezTo>
                  <a:pt x="41320" y="35617"/>
                  <a:pt x="41455" y="35458"/>
                  <a:pt x="41327" y="35311"/>
                </a:cubicBezTo>
                <a:cubicBezTo>
                  <a:pt x="39507" y="32314"/>
                  <a:pt x="37151" y="29610"/>
                  <a:pt x="34608" y="27068"/>
                </a:cubicBezTo>
                <a:lnTo>
                  <a:pt x="34608" y="27041"/>
                </a:lnTo>
                <a:cubicBezTo>
                  <a:pt x="33084" y="25704"/>
                  <a:pt x="33029" y="22951"/>
                  <a:pt x="32949" y="20917"/>
                </a:cubicBezTo>
                <a:lnTo>
                  <a:pt x="32949" y="20917"/>
                </a:lnTo>
                <a:cubicBezTo>
                  <a:pt x="32952" y="20953"/>
                  <a:pt x="32984" y="20972"/>
                  <a:pt x="33016" y="20972"/>
                </a:cubicBezTo>
                <a:cubicBezTo>
                  <a:pt x="33049" y="20972"/>
                  <a:pt x="33083" y="20952"/>
                  <a:pt x="33083" y="20911"/>
                </a:cubicBezTo>
                <a:cubicBezTo>
                  <a:pt x="33404" y="19600"/>
                  <a:pt x="34207" y="18797"/>
                  <a:pt x="35090" y="17967"/>
                </a:cubicBezTo>
                <a:cubicBezTo>
                  <a:pt x="35090" y="18074"/>
                  <a:pt x="35117" y="18128"/>
                  <a:pt x="35144" y="18235"/>
                </a:cubicBezTo>
                <a:cubicBezTo>
                  <a:pt x="35164" y="18339"/>
                  <a:pt x="35250" y="18378"/>
                  <a:pt x="35337" y="18378"/>
                </a:cubicBezTo>
                <a:cubicBezTo>
                  <a:pt x="35362" y="18378"/>
                  <a:pt x="35387" y="18375"/>
                  <a:pt x="35411" y="18369"/>
                </a:cubicBezTo>
                <a:cubicBezTo>
                  <a:pt x="35759" y="18315"/>
                  <a:pt x="36081" y="18181"/>
                  <a:pt x="36348" y="17967"/>
                </a:cubicBezTo>
                <a:cubicBezTo>
                  <a:pt x="36375" y="17967"/>
                  <a:pt x="36428" y="17967"/>
                  <a:pt x="36455" y="17941"/>
                </a:cubicBezTo>
                <a:cubicBezTo>
                  <a:pt x="37044" y="17432"/>
                  <a:pt x="37392" y="16736"/>
                  <a:pt x="37526" y="15960"/>
                </a:cubicBezTo>
                <a:cubicBezTo>
                  <a:pt x="37553" y="15826"/>
                  <a:pt x="37446" y="15719"/>
                  <a:pt x="37312" y="15719"/>
                </a:cubicBezTo>
                <a:cubicBezTo>
                  <a:pt x="37286" y="15717"/>
                  <a:pt x="37260" y="15717"/>
                  <a:pt x="37234" y="15717"/>
                </a:cubicBezTo>
                <a:cubicBezTo>
                  <a:pt x="36314" y="15717"/>
                  <a:pt x="35247" y="16629"/>
                  <a:pt x="35117" y="17566"/>
                </a:cubicBezTo>
                <a:cubicBezTo>
                  <a:pt x="33993" y="18315"/>
                  <a:pt x="33029" y="19600"/>
                  <a:pt x="32976" y="20885"/>
                </a:cubicBezTo>
                <a:cubicBezTo>
                  <a:pt x="32976" y="20671"/>
                  <a:pt x="32922" y="20510"/>
                  <a:pt x="32922" y="20349"/>
                </a:cubicBezTo>
                <a:cubicBezTo>
                  <a:pt x="32788" y="18396"/>
                  <a:pt x="33002" y="16629"/>
                  <a:pt x="33538" y="14889"/>
                </a:cubicBezTo>
                <a:cubicBezTo>
                  <a:pt x="33565" y="14889"/>
                  <a:pt x="33591" y="14889"/>
                  <a:pt x="33645" y="14862"/>
                </a:cubicBezTo>
                <a:cubicBezTo>
                  <a:pt x="33672" y="14836"/>
                  <a:pt x="33698" y="14782"/>
                  <a:pt x="33779" y="14755"/>
                </a:cubicBezTo>
                <a:cubicBezTo>
                  <a:pt x="33832" y="14836"/>
                  <a:pt x="33939" y="14862"/>
                  <a:pt x="34073" y="14862"/>
                </a:cubicBezTo>
                <a:cubicBezTo>
                  <a:pt x="34501" y="14836"/>
                  <a:pt x="34796" y="14167"/>
                  <a:pt x="34930" y="13845"/>
                </a:cubicBezTo>
                <a:cubicBezTo>
                  <a:pt x="35037" y="13658"/>
                  <a:pt x="35063" y="13310"/>
                  <a:pt x="35117" y="12989"/>
                </a:cubicBezTo>
                <a:cubicBezTo>
                  <a:pt x="35197" y="12561"/>
                  <a:pt x="35144" y="12052"/>
                  <a:pt x="34876" y="11704"/>
                </a:cubicBezTo>
                <a:cubicBezTo>
                  <a:pt x="34849" y="11651"/>
                  <a:pt x="34769" y="11651"/>
                  <a:pt x="34715" y="11651"/>
                </a:cubicBezTo>
                <a:cubicBezTo>
                  <a:pt x="34617" y="11594"/>
                  <a:pt x="34510" y="11560"/>
                  <a:pt x="34381" y="11560"/>
                </a:cubicBezTo>
                <a:cubicBezTo>
                  <a:pt x="34265" y="11560"/>
                  <a:pt x="34130" y="11587"/>
                  <a:pt x="33966" y="11651"/>
                </a:cubicBezTo>
                <a:cubicBezTo>
                  <a:pt x="32976" y="12079"/>
                  <a:pt x="32762" y="13685"/>
                  <a:pt x="33270" y="14622"/>
                </a:cubicBezTo>
                <a:cubicBezTo>
                  <a:pt x="32895" y="15585"/>
                  <a:pt x="32735" y="16602"/>
                  <a:pt x="32655" y="17593"/>
                </a:cubicBezTo>
                <a:cubicBezTo>
                  <a:pt x="32628" y="17539"/>
                  <a:pt x="32628" y="17432"/>
                  <a:pt x="32601" y="17378"/>
                </a:cubicBezTo>
                <a:cubicBezTo>
                  <a:pt x="32467" y="16923"/>
                  <a:pt x="32360" y="16388"/>
                  <a:pt x="32173" y="15933"/>
                </a:cubicBezTo>
                <a:cubicBezTo>
                  <a:pt x="32440" y="15157"/>
                  <a:pt x="31932" y="14247"/>
                  <a:pt x="31397" y="13712"/>
                </a:cubicBezTo>
                <a:cubicBezTo>
                  <a:pt x="31370" y="13694"/>
                  <a:pt x="31334" y="13685"/>
                  <a:pt x="31298" y="13685"/>
                </a:cubicBezTo>
                <a:cubicBezTo>
                  <a:pt x="31227" y="13685"/>
                  <a:pt x="31156" y="13720"/>
                  <a:pt x="31156" y="13792"/>
                </a:cubicBezTo>
                <a:cubicBezTo>
                  <a:pt x="30968" y="14568"/>
                  <a:pt x="31397" y="15505"/>
                  <a:pt x="31905" y="16067"/>
                </a:cubicBezTo>
                <a:cubicBezTo>
                  <a:pt x="31985" y="16468"/>
                  <a:pt x="32200" y="16870"/>
                  <a:pt x="32307" y="17271"/>
                </a:cubicBezTo>
                <a:cubicBezTo>
                  <a:pt x="32467" y="17833"/>
                  <a:pt x="32521" y="18369"/>
                  <a:pt x="32601" y="18931"/>
                </a:cubicBezTo>
                <a:cubicBezTo>
                  <a:pt x="32601" y="18984"/>
                  <a:pt x="32628" y="19011"/>
                  <a:pt x="32655" y="19011"/>
                </a:cubicBezTo>
                <a:cubicBezTo>
                  <a:pt x="32655" y="19841"/>
                  <a:pt x="32735" y="20671"/>
                  <a:pt x="32788" y="21554"/>
                </a:cubicBezTo>
                <a:cubicBezTo>
                  <a:pt x="32842" y="22062"/>
                  <a:pt x="32869" y="22624"/>
                  <a:pt x="32922" y="23213"/>
                </a:cubicBezTo>
                <a:cubicBezTo>
                  <a:pt x="32574" y="21955"/>
                  <a:pt x="32119" y="20590"/>
                  <a:pt x="31370" y="19439"/>
                </a:cubicBezTo>
                <a:cubicBezTo>
                  <a:pt x="31423" y="19413"/>
                  <a:pt x="31504" y="19386"/>
                  <a:pt x="31504" y="19279"/>
                </a:cubicBezTo>
                <a:cubicBezTo>
                  <a:pt x="31557" y="18235"/>
                  <a:pt x="31049" y="16923"/>
                  <a:pt x="30165" y="16388"/>
                </a:cubicBezTo>
                <a:cubicBezTo>
                  <a:pt x="30138" y="16374"/>
                  <a:pt x="30106" y="16368"/>
                  <a:pt x="30074" y="16368"/>
                </a:cubicBezTo>
                <a:cubicBezTo>
                  <a:pt x="29982" y="16368"/>
                  <a:pt x="29884" y="16423"/>
                  <a:pt x="29844" y="16522"/>
                </a:cubicBezTo>
                <a:cubicBezTo>
                  <a:pt x="29684" y="17164"/>
                  <a:pt x="29898" y="17967"/>
                  <a:pt x="30192" y="18529"/>
                </a:cubicBezTo>
                <a:cubicBezTo>
                  <a:pt x="30320" y="18835"/>
                  <a:pt x="30666" y="19336"/>
                  <a:pt x="31046" y="19336"/>
                </a:cubicBezTo>
                <a:cubicBezTo>
                  <a:pt x="31064" y="19336"/>
                  <a:pt x="31083" y="19335"/>
                  <a:pt x="31102" y="19332"/>
                </a:cubicBezTo>
                <a:cubicBezTo>
                  <a:pt x="31691" y="20671"/>
                  <a:pt x="32253" y="22062"/>
                  <a:pt x="32895" y="23401"/>
                </a:cubicBezTo>
                <a:cubicBezTo>
                  <a:pt x="32895" y="23414"/>
                  <a:pt x="32902" y="23421"/>
                  <a:pt x="32916" y="23421"/>
                </a:cubicBezTo>
                <a:cubicBezTo>
                  <a:pt x="32929" y="23421"/>
                  <a:pt x="32949" y="23414"/>
                  <a:pt x="32976" y="23401"/>
                </a:cubicBezTo>
                <a:cubicBezTo>
                  <a:pt x="33056" y="24337"/>
                  <a:pt x="33270" y="25301"/>
                  <a:pt x="33698" y="26104"/>
                </a:cubicBezTo>
                <a:cubicBezTo>
                  <a:pt x="30620" y="23133"/>
                  <a:pt x="27275" y="20349"/>
                  <a:pt x="24170" y="17673"/>
                </a:cubicBezTo>
                <a:cubicBezTo>
                  <a:pt x="24009" y="17539"/>
                  <a:pt x="23795" y="17378"/>
                  <a:pt x="23635" y="17245"/>
                </a:cubicBezTo>
                <a:cubicBezTo>
                  <a:pt x="23206" y="16201"/>
                  <a:pt x="22939" y="15130"/>
                  <a:pt x="22724" y="14086"/>
                </a:cubicBezTo>
                <a:cubicBezTo>
                  <a:pt x="23072" y="13497"/>
                  <a:pt x="23474" y="13016"/>
                  <a:pt x="24090" y="12614"/>
                </a:cubicBezTo>
                <a:cubicBezTo>
                  <a:pt x="24304" y="12480"/>
                  <a:pt x="24464" y="12373"/>
                  <a:pt x="24678" y="12239"/>
                </a:cubicBezTo>
                <a:cubicBezTo>
                  <a:pt x="24866" y="12561"/>
                  <a:pt x="25214" y="12775"/>
                  <a:pt x="25615" y="12775"/>
                </a:cubicBezTo>
                <a:cubicBezTo>
                  <a:pt x="26017" y="12775"/>
                  <a:pt x="26418" y="12587"/>
                  <a:pt x="26686" y="12293"/>
                </a:cubicBezTo>
                <a:cubicBezTo>
                  <a:pt x="26873" y="12052"/>
                  <a:pt x="27168" y="11651"/>
                  <a:pt x="27221" y="11249"/>
                </a:cubicBezTo>
                <a:cubicBezTo>
                  <a:pt x="27275" y="11035"/>
                  <a:pt x="27248" y="10848"/>
                  <a:pt x="27087" y="10714"/>
                </a:cubicBezTo>
                <a:cubicBezTo>
                  <a:pt x="26884" y="10510"/>
                  <a:pt x="26601" y="10423"/>
                  <a:pt x="26297" y="10423"/>
                </a:cubicBezTo>
                <a:cubicBezTo>
                  <a:pt x="25603" y="10423"/>
                  <a:pt x="24803" y="10878"/>
                  <a:pt x="24598" y="11436"/>
                </a:cubicBezTo>
                <a:cubicBezTo>
                  <a:pt x="24545" y="11624"/>
                  <a:pt x="24545" y="11784"/>
                  <a:pt x="24571" y="11918"/>
                </a:cubicBezTo>
                <a:cubicBezTo>
                  <a:pt x="23822" y="12373"/>
                  <a:pt x="23126" y="12989"/>
                  <a:pt x="22698" y="13765"/>
                </a:cubicBezTo>
                <a:cubicBezTo>
                  <a:pt x="22430" y="12320"/>
                  <a:pt x="22323" y="10848"/>
                  <a:pt x="22269" y="9376"/>
                </a:cubicBezTo>
                <a:cubicBezTo>
                  <a:pt x="22992" y="9135"/>
                  <a:pt x="23742" y="8706"/>
                  <a:pt x="24411" y="8225"/>
                </a:cubicBezTo>
                <a:cubicBezTo>
                  <a:pt x="24571" y="8412"/>
                  <a:pt x="24812" y="8546"/>
                  <a:pt x="25026" y="8546"/>
                </a:cubicBezTo>
                <a:cubicBezTo>
                  <a:pt x="25142" y="8615"/>
                  <a:pt x="25298" y="8685"/>
                  <a:pt x="25460" y="8685"/>
                </a:cubicBezTo>
                <a:cubicBezTo>
                  <a:pt x="25485" y="8685"/>
                  <a:pt x="25510" y="8683"/>
                  <a:pt x="25535" y="8680"/>
                </a:cubicBezTo>
                <a:cubicBezTo>
                  <a:pt x="25642" y="8680"/>
                  <a:pt x="25642" y="8573"/>
                  <a:pt x="25562" y="8546"/>
                </a:cubicBezTo>
                <a:lnTo>
                  <a:pt x="25535" y="8492"/>
                </a:lnTo>
                <a:lnTo>
                  <a:pt x="25829" y="8412"/>
                </a:lnTo>
                <a:cubicBezTo>
                  <a:pt x="26284" y="8198"/>
                  <a:pt x="26900" y="7743"/>
                  <a:pt x="26953" y="7207"/>
                </a:cubicBezTo>
                <a:cubicBezTo>
                  <a:pt x="26981" y="6816"/>
                  <a:pt x="26703" y="6695"/>
                  <a:pt x="26377" y="6695"/>
                </a:cubicBezTo>
                <a:cubicBezTo>
                  <a:pt x="26079" y="6695"/>
                  <a:pt x="25741" y="6797"/>
                  <a:pt x="25562" y="6886"/>
                </a:cubicBezTo>
                <a:cubicBezTo>
                  <a:pt x="25535" y="6940"/>
                  <a:pt x="25481" y="6967"/>
                  <a:pt x="25428" y="6993"/>
                </a:cubicBezTo>
                <a:cubicBezTo>
                  <a:pt x="25026" y="7020"/>
                  <a:pt x="24491" y="7529"/>
                  <a:pt x="24223" y="7796"/>
                </a:cubicBezTo>
                <a:cubicBezTo>
                  <a:pt x="24170" y="7877"/>
                  <a:pt x="24170" y="7930"/>
                  <a:pt x="24197" y="8010"/>
                </a:cubicBezTo>
                <a:cubicBezTo>
                  <a:pt x="24223" y="8037"/>
                  <a:pt x="24277" y="8091"/>
                  <a:pt x="24304" y="8144"/>
                </a:cubicBezTo>
                <a:cubicBezTo>
                  <a:pt x="23608" y="8358"/>
                  <a:pt x="22885" y="8840"/>
                  <a:pt x="22269" y="9215"/>
                </a:cubicBezTo>
                <a:cubicBezTo>
                  <a:pt x="22189" y="8278"/>
                  <a:pt x="22162" y="7288"/>
                  <a:pt x="22082" y="6324"/>
                </a:cubicBezTo>
                <a:cubicBezTo>
                  <a:pt x="22269" y="6190"/>
                  <a:pt x="22403" y="6057"/>
                  <a:pt x="22457" y="5896"/>
                </a:cubicBezTo>
                <a:cubicBezTo>
                  <a:pt x="23099" y="5013"/>
                  <a:pt x="23072" y="3621"/>
                  <a:pt x="22082" y="3059"/>
                </a:cubicBezTo>
                <a:cubicBezTo>
                  <a:pt x="22058" y="3035"/>
                  <a:pt x="22023" y="3022"/>
                  <a:pt x="21990" y="3022"/>
                </a:cubicBezTo>
                <a:cubicBezTo>
                  <a:pt x="21949" y="3022"/>
                  <a:pt x="21909" y="3041"/>
                  <a:pt x="21895" y="3086"/>
                </a:cubicBezTo>
                <a:cubicBezTo>
                  <a:pt x="21654" y="3380"/>
                  <a:pt x="21547" y="3674"/>
                  <a:pt x="21520" y="4022"/>
                </a:cubicBezTo>
                <a:cubicBezTo>
                  <a:pt x="21145" y="4718"/>
                  <a:pt x="21226" y="5682"/>
                  <a:pt x="21734" y="6324"/>
                </a:cubicBezTo>
                <a:cubicBezTo>
                  <a:pt x="21761" y="6351"/>
                  <a:pt x="21761" y="6351"/>
                  <a:pt x="21788" y="6351"/>
                </a:cubicBezTo>
                <a:cubicBezTo>
                  <a:pt x="21788" y="6405"/>
                  <a:pt x="21814" y="6431"/>
                  <a:pt x="21868" y="6431"/>
                </a:cubicBezTo>
                <a:cubicBezTo>
                  <a:pt x="21814" y="7796"/>
                  <a:pt x="21814" y="9268"/>
                  <a:pt x="21895" y="10741"/>
                </a:cubicBezTo>
                <a:cubicBezTo>
                  <a:pt x="21493" y="9697"/>
                  <a:pt x="20985" y="8599"/>
                  <a:pt x="20316" y="7689"/>
                </a:cubicBezTo>
                <a:cubicBezTo>
                  <a:pt x="20423" y="7689"/>
                  <a:pt x="20476" y="7636"/>
                  <a:pt x="20530" y="7502"/>
                </a:cubicBezTo>
                <a:cubicBezTo>
                  <a:pt x="20556" y="7422"/>
                  <a:pt x="20476" y="7395"/>
                  <a:pt x="20423" y="7368"/>
                </a:cubicBezTo>
                <a:cubicBezTo>
                  <a:pt x="20209" y="7288"/>
                  <a:pt x="20075" y="7341"/>
                  <a:pt x="19887" y="7154"/>
                </a:cubicBezTo>
                <a:cubicBezTo>
                  <a:pt x="19646" y="6940"/>
                  <a:pt x="19486" y="6699"/>
                  <a:pt x="19325" y="6431"/>
                </a:cubicBezTo>
                <a:cubicBezTo>
                  <a:pt x="19138" y="6083"/>
                  <a:pt x="18924" y="5735"/>
                  <a:pt x="18817" y="5361"/>
                </a:cubicBezTo>
                <a:lnTo>
                  <a:pt x="18817" y="5361"/>
                </a:lnTo>
                <a:cubicBezTo>
                  <a:pt x="19111" y="5655"/>
                  <a:pt x="19352" y="5950"/>
                  <a:pt x="19539" y="6324"/>
                </a:cubicBezTo>
                <a:cubicBezTo>
                  <a:pt x="19486" y="6271"/>
                  <a:pt x="19406" y="6190"/>
                  <a:pt x="19352" y="6083"/>
                </a:cubicBezTo>
                <a:cubicBezTo>
                  <a:pt x="19345" y="6076"/>
                  <a:pt x="19334" y="6073"/>
                  <a:pt x="19322" y="6073"/>
                </a:cubicBezTo>
                <a:cubicBezTo>
                  <a:pt x="19290" y="6073"/>
                  <a:pt x="19252" y="6098"/>
                  <a:pt x="19272" y="6137"/>
                </a:cubicBezTo>
                <a:cubicBezTo>
                  <a:pt x="19486" y="6538"/>
                  <a:pt x="19754" y="6860"/>
                  <a:pt x="20021" y="7207"/>
                </a:cubicBezTo>
                <a:cubicBezTo>
                  <a:pt x="20051" y="7230"/>
                  <a:pt x="20084" y="7240"/>
                  <a:pt x="20117" y="7240"/>
                </a:cubicBezTo>
                <a:cubicBezTo>
                  <a:pt x="20202" y="7240"/>
                  <a:pt x="20281" y="7171"/>
                  <a:pt x="20262" y="7074"/>
                </a:cubicBezTo>
                <a:cubicBezTo>
                  <a:pt x="19941" y="6190"/>
                  <a:pt x="19406" y="5387"/>
                  <a:pt x="18710" y="4825"/>
                </a:cubicBezTo>
                <a:cubicBezTo>
                  <a:pt x="18676" y="4792"/>
                  <a:pt x="18637" y="4777"/>
                  <a:pt x="18600" y="4777"/>
                </a:cubicBezTo>
                <a:cubicBezTo>
                  <a:pt x="18518" y="4777"/>
                  <a:pt x="18442" y="4849"/>
                  <a:pt x="18442" y="4959"/>
                </a:cubicBezTo>
                <a:cubicBezTo>
                  <a:pt x="18442" y="5735"/>
                  <a:pt x="18951" y="6565"/>
                  <a:pt x="19406" y="7127"/>
                </a:cubicBezTo>
                <a:cubicBezTo>
                  <a:pt x="19486" y="7234"/>
                  <a:pt x="19727" y="7475"/>
                  <a:pt x="19941" y="7609"/>
                </a:cubicBezTo>
                <a:cubicBezTo>
                  <a:pt x="20664" y="8813"/>
                  <a:pt x="21359" y="9938"/>
                  <a:pt x="21922" y="11249"/>
                </a:cubicBezTo>
                <a:lnTo>
                  <a:pt x="22029" y="12239"/>
                </a:lnTo>
                <a:cubicBezTo>
                  <a:pt x="21520" y="11356"/>
                  <a:pt x="20797" y="10500"/>
                  <a:pt x="20021" y="9831"/>
                </a:cubicBezTo>
                <a:cubicBezTo>
                  <a:pt x="20048" y="9804"/>
                  <a:pt x="20048" y="9777"/>
                  <a:pt x="20021" y="9750"/>
                </a:cubicBezTo>
                <a:cubicBezTo>
                  <a:pt x="19994" y="9616"/>
                  <a:pt x="19914" y="9509"/>
                  <a:pt x="19861" y="9402"/>
                </a:cubicBezTo>
                <a:cubicBezTo>
                  <a:pt x="19861" y="9161"/>
                  <a:pt x="19727" y="8840"/>
                  <a:pt x="19539" y="8599"/>
                </a:cubicBezTo>
                <a:cubicBezTo>
                  <a:pt x="19292" y="8240"/>
                  <a:pt x="18780" y="7615"/>
                  <a:pt x="18242" y="7615"/>
                </a:cubicBezTo>
                <a:cubicBezTo>
                  <a:pt x="18140" y="7615"/>
                  <a:pt x="18036" y="7638"/>
                  <a:pt x="17933" y="7689"/>
                </a:cubicBezTo>
                <a:cubicBezTo>
                  <a:pt x="17371" y="8010"/>
                  <a:pt x="17907" y="8867"/>
                  <a:pt x="18174" y="9215"/>
                </a:cubicBezTo>
                <a:cubicBezTo>
                  <a:pt x="18484" y="9596"/>
                  <a:pt x="18983" y="10040"/>
                  <a:pt x="19523" y="10040"/>
                </a:cubicBezTo>
                <a:cubicBezTo>
                  <a:pt x="19590" y="10040"/>
                  <a:pt x="19658" y="10033"/>
                  <a:pt x="19727" y="10018"/>
                </a:cubicBezTo>
                <a:cubicBezTo>
                  <a:pt x="20556" y="10901"/>
                  <a:pt x="21467" y="11704"/>
                  <a:pt x="22082" y="12775"/>
                </a:cubicBezTo>
                <a:cubicBezTo>
                  <a:pt x="22323" y="14247"/>
                  <a:pt x="22698" y="15665"/>
                  <a:pt x="23394" y="16897"/>
                </a:cubicBezTo>
                <a:cubicBezTo>
                  <a:pt x="20530" y="14461"/>
                  <a:pt x="17532" y="12159"/>
                  <a:pt x="14427" y="10018"/>
                </a:cubicBezTo>
                <a:cubicBezTo>
                  <a:pt x="13999" y="9161"/>
                  <a:pt x="13464" y="8439"/>
                  <a:pt x="12928" y="7663"/>
                </a:cubicBezTo>
                <a:cubicBezTo>
                  <a:pt x="12768" y="6967"/>
                  <a:pt x="12634" y="6271"/>
                  <a:pt x="12554" y="5521"/>
                </a:cubicBezTo>
                <a:cubicBezTo>
                  <a:pt x="12527" y="4986"/>
                  <a:pt x="12554" y="4477"/>
                  <a:pt x="12580" y="3996"/>
                </a:cubicBezTo>
                <a:lnTo>
                  <a:pt x="12634" y="3996"/>
                </a:lnTo>
                <a:cubicBezTo>
                  <a:pt x="12661" y="3996"/>
                  <a:pt x="12661" y="3942"/>
                  <a:pt x="12661" y="3942"/>
                </a:cubicBezTo>
                <a:cubicBezTo>
                  <a:pt x="12668" y="3958"/>
                  <a:pt x="12683" y="3964"/>
                  <a:pt x="12700" y="3964"/>
                </a:cubicBezTo>
                <a:cubicBezTo>
                  <a:pt x="12741" y="3964"/>
                  <a:pt x="12794" y="3926"/>
                  <a:pt x="12794" y="3889"/>
                </a:cubicBezTo>
                <a:cubicBezTo>
                  <a:pt x="12811" y="3922"/>
                  <a:pt x="12860" y="3956"/>
                  <a:pt x="12914" y="3956"/>
                </a:cubicBezTo>
                <a:cubicBezTo>
                  <a:pt x="12946" y="3956"/>
                  <a:pt x="12979" y="3945"/>
                  <a:pt x="13009" y="3915"/>
                </a:cubicBezTo>
                <a:cubicBezTo>
                  <a:pt x="13624" y="3273"/>
                  <a:pt x="14106" y="2068"/>
                  <a:pt x="13410" y="1346"/>
                </a:cubicBezTo>
                <a:cubicBezTo>
                  <a:pt x="13366" y="1302"/>
                  <a:pt x="13330" y="1282"/>
                  <a:pt x="13293" y="1282"/>
                </a:cubicBezTo>
                <a:cubicBezTo>
                  <a:pt x="13263" y="1282"/>
                  <a:pt x="13232" y="1295"/>
                  <a:pt x="13196" y="1319"/>
                </a:cubicBezTo>
                <a:cubicBezTo>
                  <a:pt x="12339" y="1881"/>
                  <a:pt x="12125" y="2952"/>
                  <a:pt x="12366" y="3889"/>
                </a:cubicBezTo>
                <a:cubicBezTo>
                  <a:pt x="12232" y="4986"/>
                  <a:pt x="12366" y="6217"/>
                  <a:pt x="12661" y="7288"/>
                </a:cubicBezTo>
                <a:cubicBezTo>
                  <a:pt x="12420" y="6967"/>
                  <a:pt x="12232" y="6672"/>
                  <a:pt x="12018" y="6324"/>
                </a:cubicBezTo>
                <a:cubicBezTo>
                  <a:pt x="11269" y="5093"/>
                  <a:pt x="10680" y="3862"/>
                  <a:pt x="10225" y="2524"/>
                </a:cubicBezTo>
                <a:lnTo>
                  <a:pt x="10225" y="2524"/>
                </a:lnTo>
                <a:cubicBezTo>
                  <a:pt x="10256" y="2539"/>
                  <a:pt x="10305" y="2554"/>
                  <a:pt x="10356" y="2554"/>
                </a:cubicBezTo>
                <a:cubicBezTo>
                  <a:pt x="10393" y="2554"/>
                  <a:pt x="10432" y="2546"/>
                  <a:pt x="10466" y="2524"/>
                </a:cubicBezTo>
                <a:cubicBezTo>
                  <a:pt x="11081" y="1613"/>
                  <a:pt x="10493" y="302"/>
                  <a:pt x="9475" y="8"/>
                </a:cubicBezTo>
                <a:cubicBezTo>
                  <a:pt x="9466" y="3"/>
                  <a:pt x="9455" y="1"/>
                  <a:pt x="944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54"/>
          <p:cNvSpPr/>
          <p:nvPr/>
        </p:nvSpPr>
        <p:spPr>
          <a:xfrm flipH="1" rot="-10478453">
            <a:off x="8243856" y="-328142"/>
            <a:ext cx="1085724" cy="186475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9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55"/>
          <p:cNvSpPr txBox="1"/>
          <p:nvPr>
            <p:ph idx="1" type="body"/>
          </p:nvPr>
        </p:nvSpPr>
        <p:spPr>
          <a:xfrm>
            <a:off x="193300" y="916625"/>
            <a:ext cx="50763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1 calça jeans → 3.781 litros de água durante sua produção;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Equivalente à uma emissão de 33,4 kg de carbono;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Mesma média de valor para uma viagem de carro de 11km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Ou a uma TV, com tela grande, ligada durante 264 horas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Em processos como esse, são usados em torno de 93 bilhões de metros cúbicos de água por ano.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78" name="Google Shape;678;p55"/>
          <p:cNvSpPr txBox="1"/>
          <p:nvPr>
            <p:ph idx="4294967295" type="title"/>
          </p:nvPr>
        </p:nvSpPr>
        <p:spPr>
          <a:xfrm>
            <a:off x="554950" y="2938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Jeans</a:t>
            </a:r>
            <a:endParaRPr/>
          </a:p>
        </p:txBody>
      </p:sp>
      <p:sp>
        <p:nvSpPr>
          <p:cNvPr id="679" name="Google Shape;679;p55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-13550" y="4835700"/>
            <a:ext cx="4347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https://www.ecycle.com.br/calca-jeans-impactos-ambientais/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55"/>
          <p:cNvSpPr/>
          <p:nvPr/>
        </p:nvSpPr>
        <p:spPr>
          <a:xfrm flipH="1" rot="-2700000">
            <a:off x="8296487" y="3512511"/>
            <a:ext cx="907665" cy="1581073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4B392"/>
              </a:solidFill>
            </a:endParaRPr>
          </a:p>
        </p:txBody>
      </p:sp>
      <p:pic>
        <p:nvPicPr>
          <p:cNvPr id="682" name="Google Shape;68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8450" y="1552650"/>
            <a:ext cx="3630449" cy="20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6"/>
          <p:cNvSpPr txBox="1"/>
          <p:nvPr>
            <p:ph idx="4294967295" type="title"/>
          </p:nvPr>
        </p:nvSpPr>
        <p:spPr>
          <a:xfrm>
            <a:off x="597000" y="4282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Algodão</a:t>
            </a:r>
            <a:endParaRPr/>
          </a:p>
        </p:txBody>
      </p:sp>
      <p:sp>
        <p:nvSpPr>
          <p:cNvPr id="688" name="Google Shape;688;p56"/>
          <p:cNvSpPr/>
          <p:nvPr/>
        </p:nvSpPr>
        <p:spPr>
          <a:xfrm>
            <a:off x="987550" y="3771900"/>
            <a:ext cx="23454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56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0" name="Google Shape;6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063" y="1446125"/>
            <a:ext cx="3855162" cy="2126490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56"/>
          <p:cNvSpPr txBox="1"/>
          <p:nvPr>
            <p:ph idx="4294967295" type="body"/>
          </p:nvPr>
        </p:nvSpPr>
        <p:spPr>
          <a:xfrm>
            <a:off x="183975" y="1179025"/>
            <a:ext cx="4377600" cy="3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1 kg de algodão → 20.000 litros de água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Produção constante de algodão para roupas de Fast Fashion               (- qualidade, + impacto):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Desertificação do Mar de Aral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2" marL="13716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■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Fonte de irrigação para a indústria de algodão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Responsável por cerca de 24% de todo o consumo de inseticidas e 11% dos pesticidas da agricultura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2" name="Google Shape;692;p56"/>
          <p:cNvSpPr txBox="1"/>
          <p:nvPr/>
        </p:nvSpPr>
        <p:spPr>
          <a:xfrm>
            <a:off x="4916650" y="3521999"/>
            <a:ext cx="39417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https://portogente.com.br/noticias/meio-ambiente/82179-os-impactos-ambientais-decorrentes-da-cadeia-produtiva-textil</a:t>
            </a: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7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57"/>
          <p:cNvSpPr txBox="1"/>
          <p:nvPr>
            <p:ph idx="4294967295" type="body"/>
          </p:nvPr>
        </p:nvSpPr>
        <p:spPr>
          <a:xfrm>
            <a:off x="850650" y="1286225"/>
            <a:ext cx="74427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Total entrevistados: 5000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39% → acham importante comprar de marcas que pagavam seus trabalhadores de forma digna e regular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37% → consideram o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impacto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ambiental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31% → preocupados com condições seguras de trabalho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30% → preocupados com  bem-estar animal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10% → peças de produção local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160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6% → preocupados com uso de materiais recicláveis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98" name="Google Shape;698;p57"/>
          <p:cNvSpPr txBox="1"/>
          <p:nvPr>
            <p:ph idx="4294967295" type="title"/>
          </p:nvPr>
        </p:nvSpPr>
        <p:spPr>
          <a:xfrm>
            <a:off x="597000" y="5711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Pesquisa - Fashion Revolution</a:t>
            </a:r>
            <a:endParaRPr/>
          </a:p>
        </p:txBody>
      </p:sp>
      <p:sp>
        <p:nvSpPr>
          <p:cNvPr id="699" name="Google Shape;699;p57"/>
          <p:cNvSpPr txBox="1"/>
          <p:nvPr/>
        </p:nvSpPr>
        <p:spPr>
          <a:xfrm>
            <a:off x="-420200" y="4936525"/>
            <a:ext cx="5692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https://www.fashionrevolution.org/wp-content/uploads/2018/11/201118_FashRev_ConsumerSurvey_2018.pdf</a:t>
            </a:r>
            <a:r>
              <a:rPr lang="en" sz="7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300"/>
          </a:p>
        </p:txBody>
      </p:sp>
      <p:sp>
        <p:nvSpPr>
          <p:cNvPr id="700" name="Google Shape;700;p57"/>
          <p:cNvSpPr txBox="1"/>
          <p:nvPr/>
        </p:nvSpPr>
        <p:spPr>
          <a:xfrm>
            <a:off x="1454050" y="976750"/>
            <a:ext cx="6101700" cy="5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Idade: 16-75 - Países: Alemanha, Reino Unido, França, Itália e Espanha</a:t>
            </a:r>
            <a:endParaRPr sz="12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58"/>
          <p:cNvSpPr txBox="1"/>
          <p:nvPr>
            <p:ph idx="4294967295" type="body"/>
          </p:nvPr>
        </p:nvSpPr>
        <p:spPr>
          <a:xfrm>
            <a:off x="718375" y="1226475"/>
            <a:ext cx="7442700" cy="32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Font typeface="Montserrat SemiBold"/>
              <a:buChar char="●"/>
            </a:pPr>
            <a:r>
              <a:rPr lang="en" sz="1600">
                <a:latin typeface="Montserrat SemiBold"/>
                <a:ea typeface="Montserrat SemiBold"/>
                <a:cs typeface="Montserrat SemiBold"/>
                <a:sym typeface="Montserrat SemiBold"/>
              </a:rPr>
              <a:t>A maioria dos consumidores querem saber mais sobre as roupas que compram</a:t>
            </a:r>
            <a:endParaRPr sz="16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De onde vêm os materiais utilizados?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Como as roupas estão sendo fabricadas?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Saber o que as marcas estão fazendo para minimizar os impactos ambientais e proteger os direitos humanos de seus trabalhadores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Saber o que as marcas fazem para melhorar a vida das pessoas nos locais onde seus produtos são fabricados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06" name="Google Shape;706;p58"/>
          <p:cNvSpPr txBox="1"/>
          <p:nvPr>
            <p:ph idx="4294967295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Pesquisa - Fashion Revolution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9"/>
          <p:cNvSpPr txBox="1"/>
          <p:nvPr>
            <p:ph idx="4294967295" type="title"/>
          </p:nvPr>
        </p:nvSpPr>
        <p:spPr>
          <a:xfrm>
            <a:off x="597000" y="3978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Condições de Trabalho</a:t>
            </a:r>
            <a:endParaRPr/>
          </a:p>
        </p:txBody>
      </p:sp>
      <p:sp>
        <p:nvSpPr>
          <p:cNvPr id="712" name="Google Shape;712;p59"/>
          <p:cNvSpPr/>
          <p:nvPr/>
        </p:nvSpPr>
        <p:spPr>
          <a:xfrm>
            <a:off x="987550" y="3771900"/>
            <a:ext cx="23454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59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59"/>
          <p:cNvSpPr txBox="1"/>
          <p:nvPr>
            <p:ph idx="4294967295" type="body"/>
          </p:nvPr>
        </p:nvSpPr>
        <p:spPr>
          <a:xfrm>
            <a:off x="718375" y="845475"/>
            <a:ext cx="7442700" cy="40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spcBef>
                <a:spcPts val="1000"/>
              </a:spcBef>
              <a:spcAft>
                <a:spcPts val="0"/>
              </a:spcAft>
              <a:buSzPts val="15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Antigamente, os casos de trabalho escravo eram muito recorrentes: 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terceirizavam (pois recebem 24% menos que contratados diretamente)</a:t>
            </a: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 a produção e admitiam oficinas que escravizavam imigrantes, com o objetivo de reduzir custos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Hoje, muitas empresas mudaram suas práticas, e atualmente temos o chamado “Trabalho escravo contemporâneo”.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Além do trabalho escravo, há a questão da produção de roupas ser uma das mais opressivas e violentas atividades laboratoriais exercidas por mulheres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Usuário X Produtor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Complexo setorial: Têxtil, Vestuário, Couro e Calçados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1" marL="9144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Empregados: 2,7 milhões de pessoas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2" marL="13716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■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+ 70% → mulheres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3" marL="18288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●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58% → informais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4" marL="2286000" rtl="0" algn="just">
              <a:spcBef>
                <a:spcPts val="1000"/>
              </a:spcBef>
              <a:spcAft>
                <a:spcPts val="0"/>
              </a:spcAft>
              <a:buSzPts val="1300"/>
              <a:buFont typeface="Montserrat Medium"/>
              <a:buChar char="○"/>
            </a:pPr>
            <a:r>
              <a:rPr lang="en" sz="1300">
                <a:latin typeface="Montserrat Medium"/>
                <a:ea typeface="Montserrat Medium"/>
                <a:cs typeface="Montserrat Medium"/>
                <a:sym typeface="Montserrat Medium"/>
              </a:rPr>
              <a:t>80% → não contribuem com a previdência</a:t>
            </a:r>
            <a:endParaRPr sz="13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15" name="Google Shape;715;p59"/>
          <p:cNvSpPr txBox="1"/>
          <p:nvPr/>
        </p:nvSpPr>
        <p:spPr>
          <a:xfrm>
            <a:off x="5535175" y="3695700"/>
            <a:ext cx="3229500" cy="738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Trabalham mais que 14 horas por dia; ganham menos que os homens; muitas dormem nas dependências das oficinas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16" name="Google Shape;716;p59"/>
          <p:cNvCxnSpPr/>
          <p:nvPr/>
        </p:nvCxnSpPr>
        <p:spPr>
          <a:xfrm flipH="1" rot="10800000">
            <a:off x="4114675" y="4052575"/>
            <a:ext cx="1344300" cy="395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60"/>
          <p:cNvSpPr/>
          <p:nvPr/>
        </p:nvSpPr>
        <p:spPr>
          <a:xfrm>
            <a:off x="987550" y="3771900"/>
            <a:ext cx="23454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60"/>
          <p:cNvSpPr/>
          <p:nvPr/>
        </p:nvSpPr>
        <p:spPr>
          <a:xfrm>
            <a:off x="7283200" y="3771900"/>
            <a:ext cx="2094000" cy="13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0"/>
          <p:cNvSpPr txBox="1"/>
          <p:nvPr>
            <p:ph idx="4294967295" type="body"/>
          </p:nvPr>
        </p:nvSpPr>
        <p:spPr>
          <a:xfrm>
            <a:off x="718375" y="256450"/>
            <a:ext cx="7442700" cy="458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1850 → cerca de 6 milhões de pessoas escravizadas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○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Hoje, após 133 anos da abolição da escravidão no Brasil, a suscetibilidade chega primeiro em quem tem um passado de exploração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2" marL="13716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■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Entre 2016 e 2018: a cada 5 trabalhadores resgatados em situação análoga à escravidão → 4 eram negros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Nacionalmente, a maioria dos trabalhadores resgatados são homens, mas no setor têxtil fica dividido meio a meio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Em São Paulo, o número é maior por conta da fiscalização no âmbito da costura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A superexploração nesse setor é recorrente desde o século passado no Brasil, mas em São Paulo, está muito relacionado à imigração (maioria bolivianos)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just">
              <a:spcBef>
                <a:spcPts val="1000"/>
              </a:spcBef>
              <a:spcAft>
                <a:spcPts val="0"/>
              </a:spcAft>
              <a:buSzPts val="1400"/>
              <a:buFont typeface="Montserrat Medium"/>
              <a:buChar char="●"/>
            </a:pP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Nesse setor, há muito trabalho e pouca transparência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724" name="Google Shape;724;p60"/>
          <p:cNvSpPr txBox="1"/>
          <p:nvPr/>
        </p:nvSpPr>
        <p:spPr>
          <a:xfrm>
            <a:off x="3523800" y="4690350"/>
            <a:ext cx="56202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https://elle.com.br/moda/tudo-sobre-trabalho-escravo-na-moda</a:t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https://www.brasildefato.com.br/2021/05/17/saiba-por-que-a-producao-de-roupas-e-um-dos-trabalhos-mais-opressivos-para-mulheres#:~:text=A%20pr%C3%A1tica%20do%20trabalho%20escravo,imigrantes%20bolivianos%2C%20objetivado%20reduzir%20custos</a:t>
            </a:r>
            <a:r>
              <a:rPr lang="en" sz="6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4"/>
          <p:cNvSpPr/>
          <p:nvPr/>
        </p:nvSpPr>
        <p:spPr>
          <a:xfrm>
            <a:off x="4781570" y="1902378"/>
            <a:ext cx="857825" cy="662904"/>
          </a:xfrm>
          <a:custGeom>
            <a:rect b="b" l="l" r="r" t="t"/>
            <a:pathLst>
              <a:path extrusionOk="0" h="52800" w="60613">
                <a:moveTo>
                  <a:pt x="31966" y="1"/>
                </a:moveTo>
                <a:cubicBezTo>
                  <a:pt x="30936" y="1"/>
                  <a:pt x="29827" y="197"/>
                  <a:pt x="28623" y="634"/>
                </a:cubicBezTo>
                <a:cubicBezTo>
                  <a:pt x="25080" y="1950"/>
                  <a:pt x="22549" y="4683"/>
                  <a:pt x="20246" y="7594"/>
                </a:cubicBezTo>
                <a:cubicBezTo>
                  <a:pt x="19538" y="8479"/>
                  <a:pt x="18854" y="9390"/>
                  <a:pt x="18146" y="10276"/>
                </a:cubicBezTo>
                <a:cubicBezTo>
                  <a:pt x="13869" y="15667"/>
                  <a:pt x="10326" y="21361"/>
                  <a:pt x="6327" y="26954"/>
                </a:cubicBezTo>
                <a:cubicBezTo>
                  <a:pt x="3822" y="30446"/>
                  <a:pt x="1519" y="34243"/>
                  <a:pt x="1012" y="38469"/>
                </a:cubicBezTo>
                <a:cubicBezTo>
                  <a:pt x="0" y="47225"/>
                  <a:pt x="7972" y="51730"/>
                  <a:pt x="15716" y="51983"/>
                </a:cubicBezTo>
                <a:cubicBezTo>
                  <a:pt x="16055" y="51995"/>
                  <a:pt x="16393" y="52000"/>
                  <a:pt x="16731" y="52000"/>
                </a:cubicBezTo>
                <a:cubicBezTo>
                  <a:pt x="21204" y="52000"/>
                  <a:pt x="25678" y="51070"/>
                  <a:pt x="30151" y="51070"/>
                </a:cubicBezTo>
                <a:cubicBezTo>
                  <a:pt x="30578" y="51070"/>
                  <a:pt x="31005" y="51079"/>
                  <a:pt x="31432" y="51098"/>
                </a:cubicBezTo>
                <a:cubicBezTo>
                  <a:pt x="36570" y="51325"/>
                  <a:pt x="41555" y="52717"/>
                  <a:pt x="46693" y="52793"/>
                </a:cubicBezTo>
                <a:cubicBezTo>
                  <a:pt x="46863" y="52797"/>
                  <a:pt x="47034" y="52799"/>
                  <a:pt x="47205" y="52799"/>
                </a:cubicBezTo>
                <a:cubicBezTo>
                  <a:pt x="50161" y="52799"/>
                  <a:pt x="53216" y="52170"/>
                  <a:pt x="55728" y="50591"/>
                </a:cubicBezTo>
                <a:cubicBezTo>
                  <a:pt x="60612" y="47529"/>
                  <a:pt x="60486" y="42670"/>
                  <a:pt x="58638" y="37684"/>
                </a:cubicBezTo>
                <a:cubicBezTo>
                  <a:pt x="54690" y="26979"/>
                  <a:pt x="49224" y="16856"/>
                  <a:pt x="42416" y="7720"/>
                </a:cubicBezTo>
                <a:cubicBezTo>
                  <a:pt x="39565" y="3877"/>
                  <a:pt x="36545" y="1"/>
                  <a:pt x="319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4"/>
          <p:cNvSpPr/>
          <p:nvPr/>
        </p:nvSpPr>
        <p:spPr>
          <a:xfrm rot="5608778">
            <a:off x="3432895" y="1791020"/>
            <a:ext cx="678769" cy="900792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4"/>
          <p:cNvSpPr/>
          <p:nvPr/>
        </p:nvSpPr>
        <p:spPr>
          <a:xfrm rot="-3416867">
            <a:off x="1850660" y="1775976"/>
            <a:ext cx="864707" cy="753748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4"/>
          <p:cNvSpPr/>
          <p:nvPr/>
        </p:nvSpPr>
        <p:spPr>
          <a:xfrm rot="378444">
            <a:off x="417293" y="1884828"/>
            <a:ext cx="984919" cy="719996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4"/>
          <p:cNvSpPr txBox="1"/>
          <p:nvPr>
            <p:ph type="title"/>
          </p:nvPr>
        </p:nvSpPr>
        <p:spPr>
          <a:xfrm>
            <a:off x="597000" y="54616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Storytelling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42" name="Google Shape;342;p34"/>
          <p:cNvSpPr txBox="1"/>
          <p:nvPr>
            <p:ph idx="4294967295" type="title"/>
          </p:nvPr>
        </p:nvSpPr>
        <p:spPr>
          <a:xfrm>
            <a:off x="338400" y="2762509"/>
            <a:ext cx="11427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A indústria têxtil no mundo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43" name="Google Shape;343;p34"/>
          <p:cNvSpPr txBox="1"/>
          <p:nvPr>
            <p:ph idx="4294967295" type="title"/>
          </p:nvPr>
        </p:nvSpPr>
        <p:spPr>
          <a:xfrm>
            <a:off x="1615725" y="2628625"/>
            <a:ext cx="13314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Influências da rede social e da pandemia no consumismo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4" name="Google Shape;344;p34"/>
          <p:cNvSpPr txBox="1"/>
          <p:nvPr>
            <p:ph idx="4294967295" type="title"/>
          </p:nvPr>
        </p:nvSpPr>
        <p:spPr>
          <a:xfrm>
            <a:off x="3090438" y="2687100"/>
            <a:ext cx="1243800" cy="89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O que é e como funciona a fast fashion</a:t>
            </a:r>
            <a:endParaRPr sz="2100">
              <a:solidFill>
                <a:schemeClr val="dk2"/>
              </a:solidFill>
            </a:endParaRPr>
          </a:p>
        </p:txBody>
      </p:sp>
      <p:sp>
        <p:nvSpPr>
          <p:cNvPr id="345" name="Google Shape;345;p34"/>
          <p:cNvSpPr txBox="1"/>
          <p:nvPr>
            <p:ph idx="4294967295" type="title"/>
          </p:nvPr>
        </p:nvSpPr>
        <p:spPr>
          <a:xfrm>
            <a:off x="4483250" y="2655425"/>
            <a:ext cx="1425300" cy="15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Impactos da indústria têxtil no meio ambiente e mercado de trabalho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6" name="Google Shape;346;p34"/>
          <p:cNvSpPr/>
          <p:nvPr/>
        </p:nvSpPr>
        <p:spPr>
          <a:xfrm>
            <a:off x="2190868" y="2155955"/>
            <a:ext cx="181115" cy="170943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4"/>
          <p:cNvSpPr/>
          <p:nvPr/>
        </p:nvSpPr>
        <p:spPr>
          <a:xfrm>
            <a:off x="3678301" y="2145115"/>
            <a:ext cx="190199" cy="192618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4"/>
          <p:cNvSpPr/>
          <p:nvPr/>
        </p:nvSpPr>
        <p:spPr>
          <a:xfrm>
            <a:off x="5086112" y="2200525"/>
            <a:ext cx="198350" cy="192597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4"/>
          <p:cNvSpPr/>
          <p:nvPr/>
        </p:nvSpPr>
        <p:spPr>
          <a:xfrm flipH="1">
            <a:off x="3942692" y="2891165"/>
            <a:ext cx="18000" cy="1119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4"/>
          <p:cNvSpPr/>
          <p:nvPr/>
        </p:nvSpPr>
        <p:spPr>
          <a:xfrm>
            <a:off x="6531063" y="2815911"/>
            <a:ext cx="90900" cy="148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4"/>
          <p:cNvSpPr/>
          <p:nvPr/>
        </p:nvSpPr>
        <p:spPr>
          <a:xfrm rot="10763166">
            <a:off x="6101692" y="1885115"/>
            <a:ext cx="873353" cy="637261"/>
          </a:xfrm>
          <a:custGeom>
            <a:rect b="b" l="l" r="r" t="t"/>
            <a:pathLst>
              <a:path extrusionOk="0" h="65879" w="68054">
                <a:moveTo>
                  <a:pt x="16417" y="0"/>
                </a:moveTo>
                <a:cubicBezTo>
                  <a:pt x="12260" y="0"/>
                  <a:pt x="8797" y="1476"/>
                  <a:pt x="6176" y="4963"/>
                </a:cubicBezTo>
                <a:cubicBezTo>
                  <a:pt x="4911" y="6633"/>
                  <a:pt x="4278" y="8557"/>
                  <a:pt x="3418" y="10404"/>
                </a:cubicBezTo>
                <a:cubicBezTo>
                  <a:pt x="1595" y="14327"/>
                  <a:pt x="735" y="18477"/>
                  <a:pt x="355" y="22704"/>
                </a:cubicBezTo>
                <a:cubicBezTo>
                  <a:pt x="1" y="26424"/>
                  <a:pt x="482" y="30119"/>
                  <a:pt x="1089" y="33789"/>
                </a:cubicBezTo>
                <a:cubicBezTo>
                  <a:pt x="1697" y="37458"/>
                  <a:pt x="2911" y="40976"/>
                  <a:pt x="4379" y="44367"/>
                </a:cubicBezTo>
                <a:cubicBezTo>
                  <a:pt x="6708" y="49884"/>
                  <a:pt x="10225" y="54541"/>
                  <a:pt x="15312" y="57907"/>
                </a:cubicBezTo>
                <a:cubicBezTo>
                  <a:pt x="18678" y="60109"/>
                  <a:pt x="22221" y="61956"/>
                  <a:pt x="26119" y="63146"/>
                </a:cubicBezTo>
                <a:cubicBezTo>
                  <a:pt x="31433" y="64715"/>
                  <a:pt x="36824" y="65803"/>
                  <a:pt x="41430" y="65879"/>
                </a:cubicBezTo>
                <a:cubicBezTo>
                  <a:pt x="44796" y="65879"/>
                  <a:pt x="47175" y="65702"/>
                  <a:pt x="49478" y="65246"/>
                </a:cubicBezTo>
                <a:cubicBezTo>
                  <a:pt x="54160" y="64310"/>
                  <a:pt x="58513" y="62665"/>
                  <a:pt x="62056" y="59425"/>
                </a:cubicBezTo>
                <a:cubicBezTo>
                  <a:pt x="66307" y="55579"/>
                  <a:pt x="68054" y="50846"/>
                  <a:pt x="66915" y="45177"/>
                </a:cubicBezTo>
                <a:cubicBezTo>
                  <a:pt x="66054" y="41052"/>
                  <a:pt x="64257" y="37357"/>
                  <a:pt x="61954" y="33865"/>
                </a:cubicBezTo>
                <a:cubicBezTo>
                  <a:pt x="57450" y="27107"/>
                  <a:pt x="51983" y="21084"/>
                  <a:pt x="45884" y="15694"/>
                </a:cubicBezTo>
                <a:cubicBezTo>
                  <a:pt x="42771" y="12935"/>
                  <a:pt x="39608" y="10252"/>
                  <a:pt x="36115" y="8000"/>
                </a:cubicBezTo>
                <a:cubicBezTo>
                  <a:pt x="33129" y="6077"/>
                  <a:pt x="29839" y="4685"/>
                  <a:pt x="26751" y="2964"/>
                </a:cubicBezTo>
                <a:cubicBezTo>
                  <a:pt x="23967" y="1420"/>
                  <a:pt x="21057" y="281"/>
                  <a:pt x="17818" y="53"/>
                </a:cubicBezTo>
                <a:cubicBezTo>
                  <a:pt x="17342" y="18"/>
                  <a:pt x="16875" y="0"/>
                  <a:pt x="16417" y="0"/>
                </a:cubicBezTo>
                <a:close/>
              </a:path>
            </a:pathLst>
          </a:cu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4"/>
          <p:cNvSpPr/>
          <p:nvPr/>
        </p:nvSpPr>
        <p:spPr>
          <a:xfrm>
            <a:off x="5272401" y="2995592"/>
            <a:ext cx="116100" cy="10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4"/>
          <p:cNvSpPr/>
          <p:nvPr/>
        </p:nvSpPr>
        <p:spPr>
          <a:xfrm>
            <a:off x="6489575" y="2137625"/>
            <a:ext cx="198350" cy="192402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4"/>
          <p:cNvSpPr txBox="1"/>
          <p:nvPr>
            <p:ph idx="4294967295" type="title"/>
          </p:nvPr>
        </p:nvSpPr>
        <p:spPr>
          <a:xfrm>
            <a:off x="6035050" y="2715625"/>
            <a:ext cx="1296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A</a:t>
            </a: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nálise</a:t>
            </a: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 das marcas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2"/>
              </a:solidFill>
            </a:endParaRPr>
          </a:p>
        </p:txBody>
      </p:sp>
      <p:cxnSp>
        <p:nvCxnSpPr>
          <p:cNvPr id="355" name="Google Shape;355;p34"/>
          <p:cNvCxnSpPr/>
          <p:nvPr/>
        </p:nvCxnSpPr>
        <p:spPr>
          <a:xfrm flipH="1" rot="-5400000">
            <a:off x="1531902" y="1528814"/>
            <a:ext cx="109500" cy="1425300"/>
          </a:xfrm>
          <a:prstGeom prst="curvedConnector5">
            <a:avLst>
              <a:gd fmla="val -160678" name="adj1"/>
              <a:gd fmla="val 45443" name="adj2"/>
              <a:gd fmla="val 2606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6" name="Google Shape;356;p34"/>
          <p:cNvCxnSpPr/>
          <p:nvPr/>
        </p:nvCxnSpPr>
        <p:spPr>
          <a:xfrm flipH="1" rot="-5400000">
            <a:off x="2969824" y="1532215"/>
            <a:ext cx="109500" cy="1425300"/>
          </a:xfrm>
          <a:prstGeom prst="curvedConnector5">
            <a:avLst>
              <a:gd fmla="val -160678" name="adj1"/>
              <a:gd fmla="val 49808" name="adj2"/>
              <a:gd fmla="val 2606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4"/>
          <p:cNvCxnSpPr/>
          <p:nvPr/>
        </p:nvCxnSpPr>
        <p:spPr>
          <a:xfrm flipH="1" rot="-5400000">
            <a:off x="5832762" y="1550765"/>
            <a:ext cx="109500" cy="1425300"/>
          </a:xfrm>
          <a:prstGeom prst="curvedConnector5">
            <a:avLst>
              <a:gd fmla="val -150893" name="adj1"/>
              <a:gd fmla="val 49808" name="adj2"/>
              <a:gd fmla="val 2606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8" name="Google Shape;358;p34"/>
          <p:cNvSpPr/>
          <p:nvPr/>
        </p:nvSpPr>
        <p:spPr>
          <a:xfrm>
            <a:off x="773075" y="2159350"/>
            <a:ext cx="198350" cy="170950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34"/>
          <p:cNvSpPr/>
          <p:nvPr/>
        </p:nvSpPr>
        <p:spPr>
          <a:xfrm rot="5618243">
            <a:off x="7689670" y="1799062"/>
            <a:ext cx="678056" cy="939157"/>
          </a:xfrm>
          <a:custGeom>
            <a:rect b="b" l="l" r="r" t="t"/>
            <a:pathLst>
              <a:path extrusionOk="0" h="77985" w="66180">
                <a:moveTo>
                  <a:pt x="41421" y="1"/>
                </a:moveTo>
                <a:cubicBezTo>
                  <a:pt x="30886" y="1"/>
                  <a:pt x="19650" y="6761"/>
                  <a:pt x="12831" y="13852"/>
                </a:cubicBezTo>
                <a:cubicBezTo>
                  <a:pt x="6707" y="20255"/>
                  <a:pt x="0" y="31239"/>
                  <a:pt x="633" y="40501"/>
                </a:cubicBezTo>
                <a:cubicBezTo>
                  <a:pt x="1215" y="49486"/>
                  <a:pt x="5264" y="59052"/>
                  <a:pt x="11211" y="65759"/>
                </a:cubicBezTo>
                <a:cubicBezTo>
                  <a:pt x="17538" y="72845"/>
                  <a:pt x="26700" y="77527"/>
                  <a:pt x="36216" y="77957"/>
                </a:cubicBezTo>
                <a:cubicBezTo>
                  <a:pt x="36585" y="77974"/>
                  <a:pt x="36959" y="77984"/>
                  <a:pt x="37334" y="77984"/>
                </a:cubicBezTo>
                <a:cubicBezTo>
                  <a:pt x="40202" y="77984"/>
                  <a:pt x="43177" y="77415"/>
                  <a:pt x="45124" y="75401"/>
                </a:cubicBezTo>
                <a:cubicBezTo>
                  <a:pt x="48718" y="71731"/>
                  <a:pt x="47376" y="64923"/>
                  <a:pt x="46820" y="60343"/>
                </a:cubicBezTo>
                <a:cubicBezTo>
                  <a:pt x="45326" y="48372"/>
                  <a:pt x="50514" y="42020"/>
                  <a:pt x="57348" y="33112"/>
                </a:cubicBezTo>
                <a:cubicBezTo>
                  <a:pt x="62839" y="25924"/>
                  <a:pt x="66180" y="18129"/>
                  <a:pt x="60309" y="9980"/>
                </a:cubicBezTo>
                <a:cubicBezTo>
                  <a:pt x="57246" y="5703"/>
                  <a:pt x="52514" y="2388"/>
                  <a:pt x="47807" y="920"/>
                </a:cubicBezTo>
                <a:cubicBezTo>
                  <a:pt x="45738" y="288"/>
                  <a:pt x="43594" y="1"/>
                  <a:pt x="4142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34"/>
          <p:cNvSpPr/>
          <p:nvPr/>
        </p:nvSpPr>
        <p:spPr>
          <a:xfrm>
            <a:off x="7946325" y="2200630"/>
            <a:ext cx="198344" cy="192395"/>
          </a:xfrm>
          <a:custGeom>
            <a:rect b="b" l="l" r="r" t="t"/>
            <a:pathLst>
              <a:path extrusionOk="0" h="2785" w="2506">
                <a:moveTo>
                  <a:pt x="1269" y="1"/>
                </a:moveTo>
                <a:cubicBezTo>
                  <a:pt x="1247" y="1"/>
                  <a:pt x="1228" y="20"/>
                  <a:pt x="1215" y="58"/>
                </a:cubicBezTo>
                <a:cubicBezTo>
                  <a:pt x="962" y="614"/>
                  <a:pt x="633" y="1095"/>
                  <a:pt x="76" y="1348"/>
                </a:cubicBezTo>
                <a:cubicBezTo>
                  <a:pt x="0" y="1374"/>
                  <a:pt x="0" y="1424"/>
                  <a:pt x="76" y="1475"/>
                </a:cubicBezTo>
                <a:cubicBezTo>
                  <a:pt x="633" y="1728"/>
                  <a:pt x="987" y="2209"/>
                  <a:pt x="1215" y="2765"/>
                </a:cubicBezTo>
                <a:cubicBezTo>
                  <a:pt x="1215" y="2778"/>
                  <a:pt x="1234" y="2784"/>
                  <a:pt x="1260" y="2784"/>
                </a:cubicBezTo>
                <a:cubicBezTo>
                  <a:pt x="1285" y="2784"/>
                  <a:pt x="1316" y="2778"/>
                  <a:pt x="1342" y="2765"/>
                </a:cubicBezTo>
                <a:cubicBezTo>
                  <a:pt x="1544" y="2183"/>
                  <a:pt x="1873" y="1728"/>
                  <a:pt x="2430" y="1475"/>
                </a:cubicBezTo>
                <a:cubicBezTo>
                  <a:pt x="2506" y="1424"/>
                  <a:pt x="2506" y="1374"/>
                  <a:pt x="2430" y="1348"/>
                </a:cubicBezTo>
                <a:cubicBezTo>
                  <a:pt x="1873" y="1095"/>
                  <a:pt x="1544" y="614"/>
                  <a:pt x="1342" y="58"/>
                </a:cubicBezTo>
                <a:cubicBezTo>
                  <a:pt x="1316" y="20"/>
                  <a:pt x="1291" y="1"/>
                  <a:pt x="1269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1" name="Google Shape;361;p34"/>
          <p:cNvCxnSpPr/>
          <p:nvPr/>
        </p:nvCxnSpPr>
        <p:spPr>
          <a:xfrm flipH="1" rot="-5400000">
            <a:off x="7260375" y="1584211"/>
            <a:ext cx="109500" cy="1425300"/>
          </a:xfrm>
          <a:prstGeom prst="curvedConnector5">
            <a:avLst>
              <a:gd fmla="val -160678" name="adj1"/>
              <a:gd fmla="val 49808" name="adj2"/>
              <a:gd fmla="val 2606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" name="Google Shape;362;p34"/>
          <p:cNvSpPr txBox="1"/>
          <p:nvPr>
            <p:ph idx="4294967295" type="title"/>
          </p:nvPr>
        </p:nvSpPr>
        <p:spPr>
          <a:xfrm>
            <a:off x="7446100" y="2565275"/>
            <a:ext cx="1296300" cy="13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Insight sobre a solução do problema a partir da tecnologia</a:t>
            </a:r>
            <a:endParaRPr sz="2100">
              <a:solidFill>
                <a:schemeClr val="dk2"/>
              </a:solidFill>
            </a:endParaRPr>
          </a:p>
        </p:txBody>
      </p:sp>
      <p:cxnSp>
        <p:nvCxnSpPr>
          <p:cNvPr id="363" name="Google Shape;363;p34"/>
          <p:cNvCxnSpPr/>
          <p:nvPr/>
        </p:nvCxnSpPr>
        <p:spPr>
          <a:xfrm flipH="1" rot="-5400000">
            <a:off x="4415724" y="1556040"/>
            <a:ext cx="109500" cy="1425300"/>
          </a:xfrm>
          <a:prstGeom prst="curvedConnector5">
            <a:avLst>
              <a:gd fmla="val -160678" name="adj1"/>
              <a:gd fmla="val 49808" name="adj2"/>
              <a:gd fmla="val 260609" name="adj3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4" name="Google Shape;364;p34"/>
          <p:cNvCxnSpPr/>
          <p:nvPr/>
        </p:nvCxnSpPr>
        <p:spPr>
          <a:xfrm rot="10800000">
            <a:off x="5855825" y="1794650"/>
            <a:ext cx="0" cy="44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5" name="Google Shape;365;p34"/>
          <p:cNvSpPr txBox="1"/>
          <p:nvPr>
            <p:ph idx="4294967295" type="title"/>
          </p:nvPr>
        </p:nvSpPr>
        <p:spPr>
          <a:xfrm>
            <a:off x="5174850" y="1231250"/>
            <a:ext cx="1425300" cy="5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Montserrat SemiBold"/>
                <a:ea typeface="Montserrat SemiBold"/>
                <a:cs typeface="Montserrat SemiBold"/>
                <a:sym typeface="Montserrat SemiBold"/>
              </a:rPr>
              <a:t>Criação de um DATASET</a:t>
            </a:r>
            <a:endParaRPr sz="13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61"/>
          <p:cNvSpPr txBox="1"/>
          <p:nvPr>
            <p:ph idx="2" type="title"/>
          </p:nvPr>
        </p:nvSpPr>
        <p:spPr>
          <a:xfrm>
            <a:off x="5477527" y="16955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730" name="Google Shape;730;p61"/>
          <p:cNvSpPr txBox="1"/>
          <p:nvPr>
            <p:ph type="title"/>
          </p:nvPr>
        </p:nvSpPr>
        <p:spPr>
          <a:xfrm>
            <a:off x="711625" y="1485100"/>
            <a:ext cx="3846900" cy="29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de um dataset e análise das marcas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/>
          <p:nvPr>
            <p:ph type="title"/>
          </p:nvPr>
        </p:nvSpPr>
        <p:spPr>
          <a:xfrm>
            <a:off x="639025" y="3970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Dataset</a:t>
            </a:r>
            <a:endParaRPr sz="4200"/>
          </a:p>
        </p:txBody>
      </p:sp>
      <p:sp>
        <p:nvSpPr>
          <p:cNvPr id="736" name="Google Shape;736;p62"/>
          <p:cNvSpPr txBox="1"/>
          <p:nvPr/>
        </p:nvSpPr>
        <p:spPr>
          <a:xfrm>
            <a:off x="704850" y="1522100"/>
            <a:ext cx="49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7" name="Google Shape;737;p62"/>
          <p:cNvSpPr txBox="1"/>
          <p:nvPr/>
        </p:nvSpPr>
        <p:spPr>
          <a:xfrm>
            <a:off x="1062000" y="1208650"/>
            <a:ext cx="70200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Para 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analisar</a:t>
            </a:r>
            <a:r>
              <a:rPr lang="en" sz="1500">
                <a:latin typeface="Montserrat"/>
                <a:ea typeface="Montserrat"/>
                <a:cs typeface="Montserrat"/>
                <a:sym typeface="Montserrat"/>
              </a:rPr>
              <a:t> mais profundamente essa indústria, criamos um dataset com 50 marcas nacionais e internacionais, com informações sobre sua origem, mão de obra, receita, impacto ambiental, etc.</a:t>
            </a:r>
            <a:endParaRPr sz="15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8" name="Google Shape;7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50" y="2503325"/>
            <a:ext cx="9173302" cy="16647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3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Algumas marcas analisadas</a:t>
            </a:r>
            <a:endParaRPr/>
          </a:p>
        </p:txBody>
      </p:sp>
      <p:pic>
        <p:nvPicPr>
          <p:cNvPr id="744" name="Google Shape;74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25" y="1541977"/>
            <a:ext cx="1497311" cy="625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464" y="2593521"/>
            <a:ext cx="1917504" cy="1040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2064" y="1260225"/>
            <a:ext cx="1917514" cy="107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4027" y="2784532"/>
            <a:ext cx="1784248" cy="849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80260" y="4351619"/>
            <a:ext cx="2769690" cy="440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44770" y="1450017"/>
            <a:ext cx="1284198" cy="717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23082" y="2230948"/>
            <a:ext cx="912237" cy="89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60579" y="2784544"/>
            <a:ext cx="1284201" cy="1274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6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14025" y="4310610"/>
            <a:ext cx="4829510" cy="52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6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936341" y="2512224"/>
            <a:ext cx="1497311" cy="1522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6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21045" y="1450024"/>
            <a:ext cx="2020768" cy="625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4"/>
          <p:cNvSpPr txBox="1"/>
          <p:nvPr/>
        </p:nvSpPr>
        <p:spPr>
          <a:xfrm>
            <a:off x="2316625" y="244925"/>
            <a:ext cx="4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60" name="Google Shape;760;p64"/>
          <p:cNvSpPr txBox="1"/>
          <p:nvPr/>
        </p:nvSpPr>
        <p:spPr>
          <a:xfrm>
            <a:off x="2776450" y="134550"/>
            <a:ext cx="3235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Códigos</a:t>
            </a:r>
            <a:endParaRPr sz="13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1" name="Google Shape;761;p64"/>
          <p:cNvPicPr preferRelativeResize="0"/>
          <p:nvPr/>
        </p:nvPicPr>
        <p:blipFill rotWithShape="1">
          <a:blip r:embed="rId3">
            <a:alphaModFix/>
          </a:blip>
          <a:srcRect b="48921" l="19979" r="59973" t="47147"/>
          <a:stretch/>
        </p:blipFill>
        <p:spPr>
          <a:xfrm>
            <a:off x="209240" y="852201"/>
            <a:ext cx="3472709" cy="38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4"/>
          <p:cNvPicPr preferRelativeResize="0"/>
          <p:nvPr/>
        </p:nvPicPr>
        <p:blipFill rotWithShape="1">
          <a:blip r:embed="rId4">
            <a:alphaModFix/>
          </a:blip>
          <a:srcRect b="48163" l="19357" r="14913" t="22890"/>
          <a:stretch/>
        </p:blipFill>
        <p:spPr>
          <a:xfrm>
            <a:off x="209256" y="1235187"/>
            <a:ext cx="8725493" cy="2103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1087" y="3408250"/>
            <a:ext cx="3805925" cy="16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" name="Google Shape;76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80913"/>
            <a:ext cx="9143998" cy="3981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00" y="0"/>
            <a:ext cx="58810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" name="Google Shape;7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5" y="3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3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088" y="0"/>
            <a:ext cx="624381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3" name="Google Shape;79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582" y="0"/>
            <a:ext cx="587083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idx="2" type="title"/>
          </p:nvPr>
        </p:nvSpPr>
        <p:spPr>
          <a:xfrm>
            <a:off x="5215052" y="15545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1" name="Google Shape;371;p35"/>
          <p:cNvSpPr txBox="1"/>
          <p:nvPr>
            <p:ph type="title"/>
          </p:nvPr>
        </p:nvSpPr>
        <p:spPr>
          <a:xfrm>
            <a:off x="760900" y="1701300"/>
            <a:ext cx="3846900" cy="24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indústria têxtil no mundo</a:t>
            </a:r>
            <a:endParaRPr/>
          </a:p>
        </p:txBody>
      </p:sp>
      <p:sp>
        <p:nvSpPr>
          <p:cNvPr id="372" name="Google Shape;372;p35"/>
          <p:cNvSpPr/>
          <p:nvPr/>
        </p:nvSpPr>
        <p:spPr>
          <a:xfrm flipH="1" rot="-762543">
            <a:off x="6507134" y="3215253"/>
            <a:ext cx="1201858" cy="2337278"/>
          </a:xfrm>
          <a:custGeom>
            <a:rect b="b" l="l" r="r" t="t"/>
            <a:pathLst>
              <a:path extrusionOk="0" h="60123" w="30916">
                <a:moveTo>
                  <a:pt x="12822" y="1446"/>
                </a:moveTo>
                <a:cubicBezTo>
                  <a:pt x="13009" y="4337"/>
                  <a:pt x="13544" y="7255"/>
                  <a:pt x="13892" y="10118"/>
                </a:cubicBezTo>
                <a:cubicBezTo>
                  <a:pt x="13973" y="12099"/>
                  <a:pt x="13946" y="14080"/>
                  <a:pt x="13946" y="16034"/>
                </a:cubicBezTo>
                <a:cubicBezTo>
                  <a:pt x="13651" y="14508"/>
                  <a:pt x="13357" y="12982"/>
                  <a:pt x="13116" y="11430"/>
                </a:cubicBezTo>
                <a:cubicBezTo>
                  <a:pt x="12581" y="8111"/>
                  <a:pt x="12634" y="4792"/>
                  <a:pt x="12768" y="1446"/>
                </a:cubicBezTo>
                <a:close/>
                <a:moveTo>
                  <a:pt x="13491" y="3614"/>
                </a:moveTo>
                <a:lnTo>
                  <a:pt x="13491" y="3614"/>
                </a:lnTo>
                <a:cubicBezTo>
                  <a:pt x="14080" y="5782"/>
                  <a:pt x="14615" y="7977"/>
                  <a:pt x="14829" y="10226"/>
                </a:cubicBezTo>
                <a:cubicBezTo>
                  <a:pt x="14990" y="12260"/>
                  <a:pt x="14642" y="14267"/>
                  <a:pt x="14347" y="16328"/>
                </a:cubicBezTo>
                <a:cubicBezTo>
                  <a:pt x="14294" y="14000"/>
                  <a:pt x="14294" y="11698"/>
                  <a:pt x="14080" y="9423"/>
                </a:cubicBezTo>
                <a:cubicBezTo>
                  <a:pt x="14053" y="7522"/>
                  <a:pt x="13812" y="5542"/>
                  <a:pt x="13491" y="3614"/>
                </a:cubicBezTo>
                <a:close/>
                <a:moveTo>
                  <a:pt x="12500" y="1687"/>
                </a:moveTo>
                <a:lnTo>
                  <a:pt x="12500" y="1687"/>
                </a:lnTo>
                <a:cubicBezTo>
                  <a:pt x="12099" y="7148"/>
                  <a:pt x="12500" y="12822"/>
                  <a:pt x="13651" y="18255"/>
                </a:cubicBezTo>
                <a:cubicBezTo>
                  <a:pt x="11938" y="12822"/>
                  <a:pt x="9824" y="7522"/>
                  <a:pt x="12420" y="1901"/>
                </a:cubicBezTo>
                <a:lnTo>
                  <a:pt x="12500" y="1687"/>
                </a:lnTo>
                <a:close/>
                <a:moveTo>
                  <a:pt x="13089" y="1446"/>
                </a:moveTo>
                <a:cubicBezTo>
                  <a:pt x="13919" y="1821"/>
                  <a:pt x="14856" y="4685"/>
                  <a:pt x="15043" y="5167"/>
                </a:cubicBezTo>
                <a:cubicBezTo>
                  <a:pt x="16087" y="7629"/>
                  <a:pt x="16489" y="10038"/>
                  <a:pt x="16060" y="12634"/>
                </a:cubicBezTo>
                <a:cubicBezTo>
                  <a:pt x="15686" y="14749"/>
                  <a:pt x="14856" y="16676"/>
                  <a:pt x="14428" y="18737"/>
                </a:cubicBezTo>
                <a:lnTo>
                  <a:pt x="14428" y="18630"/>
                </a:lnTo>
                <a:cubicBezTo>
                  <a:pt x="15766" y="12822"/>
                  <a:pt x="15284" y="7094"/>
                  <a:pt x="13089" y="1527"/>
                </a:cubicBezTo>
                <a:lnTo>
                  <a:pt x="13089" y="1446"/>
                </a:lnTo>
                <a:close/>
                <a:moveTo>
                  <a:pt x="1259" y="15150"/>
                </a:moveTo>
                <a:cubicBezTo>
                  <a:pt x="3373" y="15927"/>
                  <a:pt x="5889" y="18416"/>
                  <a:pt x="7629" y="19701"/>
                </a:cubicBezTo>
                <a:cubicBezTo>
                  <a:pt x="8941" y="20664"/>
                  <a:pt x="10172" y="21815"/>
                  <a:pt x="11296" y="23073"/>
                </a:cubicBezTo>
                <a:cubicBezTo>
                  <a:pt x="7950" y="20477"/>
                  <a:pt x="4069" y="18469"/>
                  <a:pt x="1259" y="15150"/>
                </a:cubicBezTo>
                <a:close/>
                <a:moveTo>
                  <a:pt x="2142" y="15124"/>
                </a:moveTo>
                <a:lnTo>
                  <a:pt x="2142" y="15124"/>
                </a:lnTo>
                <a:cubicBezTo>
                  <a:pt x="4150" y="16007"/>
                  <a:pt x="5996" y="16810"/>
                  <a:pt x="7870" y="18228"/>
                </a:cubicBezTo>
                <a:cubicBezTo>
                  <a:pt x="9770" y="19674"/>
                  <a:pt x="11162" y="21628"/>
                  <a:pt x="12367" y="23689"/>
                </a:cubicBezTo>
                <a:cubicBezTo>
                  <a:pt x="10975" y="22083"/>
                  <a:pt x="9342" y="20611"/>
                  <a:pt x="7870" y="19406"/>
                </a:cubicBezTo>
                <a:cubicBezTo>
                  <a:pt x="6532" y="18282"/>
                  <a:pt x="4979" y="17426"/>
                  <a:pt x="3668" y="16275"/>
                </a:cubicBezTo>
                <a:cubicBezTo>
                  <a:pt x="3213" y="15846"/>
                  <a:pt x="2704" y="15418"/>
                  <a:pt x="2142" y="15124"/>
                </a:cubicBezTo>
                <a:close/>
                <a:moveTo>
                  <a:pt x="1660" y="14669"/>
                </a:moveTo>
                <a:cubicBezTo>
                  <a:pt x="2463" y="14669"/>
                  <a:pt x="3240" y="14856"/>
                  <a:pt x="4016" y="15017"/>
                </a:cubicBezTo>
                <a:cubicBezTo>
                  <a:pt x="5889" y="15418"/>
                  <a:pt x="7522" y="16596"/>
                  <a:pt x="8941" y="17827"/>
                </a:cubicBezTo>
                <a:cubicBezTo>
                  <a:pt x="11242" y="19861"/>
                  <a:pt x="12474" y="22565"/>
                  <a:pt x="13758" y="25295"/>
                </a:cubicBezTo>
                <a:cubicBezTo>
                  <a:pt x="13678" y="25188"/>
                  <a:pt x="13571" y="25080"/>
                  <a:pt x="13491" y="24973"/>
                </a:cubicBezTo>
                <a:cubicBezTo>
                  <a:pt x="12554" y="22779"/>
                  <a:pt x="11028" y="20878"/>
                  <a:pt x="9396" y="19165"/>
                </a:cubicBezTo>
                <a:cubicBezTo>
                  <a:pt x="7094" y="16756"/>
                  <a:pt x="4578" y="15846"/>
                  <a:pt x="1660" y="14669"/>
                </a:cubicBezTo>
                <a:close/>
                <a:moveTo>
                  <a:pt x="697" y="14910"/>
                </a:moveTo>
                <a:lnTo>
                  <a:pt x="697" y="14910"/>
                </a:lnTo>
                <a:cubicBezTo>
                  <a:pt x="2062" y="17078"/>
                  <a:pt x="4176" y="18523"/>
                  <a:pt x="6184" y="20049"/>
                </a:cubicBezTo>
                <a:cubicBezTo>
                  <a:pt x="8405" y="21762"/>
                  <a:pt x="10680" y="23341"/>
                  <a:pt x="12902" y="25000"/>
                </a:cubicBezTo>
                <a:cubicBezTo>
                  <a:pt x="13036" y="25188"/>
                  <a:pt x="13143" y="25321"/>
                  <a:pt x="13277" y="25482"/>
                </a:cubicBezTo>
                <a:cubicBezTo>
                  <a:pt x="13223" y="25428"/>
                  <a:pt x="13116" y="25348"/>
                  <a:pt x="13036" y="25321"/>
                </a:cubicBezTo>
                <a:cubicBezTo>
                  <a:pt x="12286" y="24786"/>
                  <a:pt x="9931" y="24893"/>
                  <a:pt x="9235" y="24625"/>
                </a:cubicBezTo>
                <a:cubicBezTo>
                  <a:pt x="6077" y="23394"/>
                  <a:pt x="3373" y="20102"/>
                  <a:pt x="1580" y="17372"/>
                </a:cubicBezTo>
                <a:lnTo>
                  <a:pt x="1580" y="17372"/>
                </a:lnTo>
                <a:cubicBezTo>
                  <a:pt x="1581" y="17374"/>
                  <a:pt x="1581" y="17374"/>
                  <a:pt x="1580" y="17374"/>
                </a:cubicBezTo>
                <a:cubicBezTo>
                  <a:pt x="1556" y="17374"/>
                  <a:pt x="382" y="15565"/>
                  <a:pt x="697" y="14910"/>
                </a:cubicBezTo>
                <a:close/>
                <a:moveTo>
                  <a:pt x="21065" y="17131"/>
                </a:moveTo>
                <a:cubicBezTo>
                  <a:pt x="20932" y="18550"/>
                  <a:pt x="20584" y="19941"/>
                  <a:pt x="20209" y="21440"/>
                </a:cubicBezTo>
                <a:cubicBezTo>
                  <a:pt x="19647" y="23903"/>
                  <a:pt x="19192" y="26446"/>
                  <a:pt x="18764" y="28961"/>
                </a:cubicBezTo>
                <a:cubicBezTo>
                  <a:pt x="18764" y="29122"/>
                  <a:pt x="18737" y="29309"/>
                  <a:pt x="18710" y="29470"/>
                </a:cubicBezTo>
                <a:cubicBezTo>
                  <a:pt x="18978" y="25188"/>
                  <a:pt x="20102" y="21226"/>
                  <a:pt x="21065" y="17131"/>
                </a:cubicBezTo>
                <a:close/>
                <a:moveTo>
                  <a:pt x="11644" y="29176"/>
                </a:moveTo>
                <a:cubicBezTo>
                  <a:pt x="11644" y="29202"/>
                  <a:pt x="11644" y="29256"/>
                  <a:pt x="11671" y="29309"/>
                </a:cubicBezTo>
                <a:cubicBezTo>
                  <a:pt x="11778" y="29363"/>
                  <a:pt x="11831" y="29470"/>
                  <a:pt x="11912" y="29577"/>
                </a:cubicBezTo>
                <a:cubicBezTo>
                  <a:pt x="11885" y="29577"/>
                  <a:pt x="11885" y="29604"/>
                  <a:pt x="11831" y="29604"/>
                </a:cubicBezTo>
                <a:cubicBezTo>
                  <a:pt x="11778" y="29657"/>
                  <a:pt x="11751" y="29764"/>
                  <a:pt x="11671" y="29845"/>
                </a:cubicBezTo>
                <a:cubicBezTo>
                  <a:pt x="11650" y="29876"/>
                  <a:pt x="11620" y="29891"/>
                  <a:pt x="11586" y="29891"/>
                </a:cubicBezTo>
                <a:cubicBezTo>
                  <a:pt x="11533" y="29891"/>
                  <a:pt x="11468" y="29856"/>
                  <a:pt x="11403" y="29791"/>
                </a:cubicBezTo>
                <a:cubicBezTo>
                  <a:pt x="11403" y="29738"/>
                  <a:pt x="11350" y="29711"/>
                  <a:pt x="11296" y="29657"/>
                </a:cubicBezTo>
                <a:lnTo>
                  <a:pt x="11216" y="29577"/>
                </a:lnTo>
                <a:cubicBezTo>
                  <a:pt x="11216" y="29524"/>
                  <a:pt x="11162" y="29524"/>
                  <a:pt x="11135" y="29524"/>
                </a:cubicBezTo>
                <a:cubicBezTo>
                  <a:pt x="11162" y="29443"/>
                  <a:pt x="11216" y="29336"/>
                  <a:pt x="11296" y="29256"/>
                </a:cubicBezTo>
                <a:cubicBezTo>
                  <a:pt x="11403" y="29202"/>
                  <a:pt x="11537" y="29176"/>
                  <a:pt x="11644" y="29176"/>
                </a:cubicBezTo>
                <a:close/>
                <a:moveTo>
                  <a:pt x="21681" y="14508"/>
                </a:moveTo>
                <a:cubicBezTo>
                  <a:pt x="24090" y="16489"/>
                  <a:pt x="23207" y="22565"/>
                  <a:pt x="22377" y="24759"/>
                </a:cubicBezTo>
                <a:cubicBezTo>
                  <a:pt x="21601" y="26767"/>
                  <a:pt x="20263" y="28533"/>
                  <a:pt x="19326" y="30434"/>
                </a:cubicBezTo>
                <a:cubicBezTo>
                  <a:pt x="20851" y="25188"/>
                  <a:pt x="23581" y="20396"/>
                  <a:pt x="21547" y="14990"/>
                </a:cubicBezTo>
                <a:cubicBezTo>
                  <a:pt x="21601" y="14856"/>
                  <a:pt x="21654" y="14669"/>
                  <a:pt x="21681" y="14508"/>
                </a:cubicBezTo>
                <a:close/>
                <a:moveTo>
                  <a:pt x="21681" y="16917"/>
                </a:moveTo>
                <a:cubicBezTo>
                  <a:pt x="22511" y="21654"/>
                  <a:pt x="20316" y="25857"/>
                  <a:pt x="19005" y="30594"/>
                </a:cubicBezTo>
                <a:cubicBezTo>
                  <a:pt x="19165" y="29015"/>
                  <a:pt x="19433" y="27489"/>
                  <a:pt x="19727" y="25883"/>
                </a:cubicBezTo>
                <a:cubicBezTo>
                  <a:pt x="20209" y="23475"/>
                  <a:pt x="20718" y="21066"/>
                  <a:pt x="21333" y="18683"/>
                </a:cubicBezTo>
                <a:cubicBezTo>
                  <a:pt x="21520" y="18095"/>
                  <a:pt x="21654" y="17479"/>
                  <a:pt x="21681" y="16917"/>
                </a:cubicBezTo>
                <a:close/>
                <a:moveTo>
                  <a:pt x="12233" y="30112"/>
                </a:moveTo>
                <a:cubicBezTo>
                  <a:pt x="12286" y="30139"/>
                  <a:pt x="12286" y="30166"/>
                  <a:pt x="12313" y="30246"/>
                </a:cubicBezTo>
                <a:cubicBezTo>
                  <a:pt x="12233" y="30273"/>
                  <a:pt x="12179" y="30380"/>
                  <a:pt x="12153" y="30460"/>
                </a:cubicBezTo>
                <a:cubicBezTo>
                  <a:pt x="12072" y="30567"/>
                  <a:pt x="12072" y="30648"/>
                  <a:pt x="11965" y="30648"/>
                </a:cubicBezTo>
                <a:cubicBezTo>
                  <a:pt x="11831" y="30594"/>
                  <a:pt x="11751" y="30541"/>
                  <a:pt x="11671" y="30407"/>
                </a:cubicBezTo>
                <a:lnTo>
                  <a:pt x="11751" y="30407"/>
                </a:lnTo>
                <a:cubicBezTo>
                  <a:pt x="11938" y="30407"/>
                  <a:pt x="12153" y="30273"/>
                  <a:pt x="12233" y="30112"/>
                </a:cubicBezTo>
                <a:close/>
                <a:moveTo>
                  <a:pt x="26151" y="28694"/>
                </a:moveTo>
                <a:lnTo>
                  <a:pt x="26151" y="28694"/>
                </a:lnTo>
                <a:cubicBezTo>
                  <a:pt x="26124" y="29069"/>
                  <a:pt x="26071" y="29443"/>
                  <a:pt x="25964" y="29791"/>
                </a:cubicBezTo>
                <a:cubicBezTo>
                  <a:pt x="25803" y="30434"/>
                  <a:pt x="25535" y="31076"/>
                  <a:pt x="25161" y="31665"/>
                </a:cubicBezTo>
                <a:cubicBezTo>
                  <a:pt x="25482" y="30701"/>
                  <a:pt x="25830" y="29711"/>
                  <a:pt x="26151" y="28694"/>
                </a:cubicBezTo>
                <a:close/>
                <a:moveTo>
                  <a:pt x="21065" y="14856"/>
                </a:moveTo>
                <a:cubicBezTo>
                  <a:pt x="21119" y="15043"/>
                  <a:pt x="21119" y="15204"/>
                  <a:pt x="21119" y="15391"/>
                </a:cubicBezTo>
                <a:cubicBezTo>
                  <a:pt x="19379" y="20557"/>
                  <a:pt x="18068" y="26285"/>
                  <a:pt x="18389" y="31745"/>
                </a:cubicBezTo>
                <a:cubicBezTo>
                  <a:pt x="18389" y="31879"/>
                  <a:pt x="18362" y="31986"/>
                  <a:pt x="18362" y="32120"/>
                </a:cubicBezTo>
                <a:cubicBezTo>
                  <a:pt x="17318" y="28239"/>
                  <a:pt x="17452" y="24518"/>
                  <a:pt x="18523" y="20611"/>
                </a:cubicBezTo>
                <a:cubicBezTo>
                  <a:pt x="19005" y="18951"/>
                  <a:pt x="19540" y="17559"/>
                  <a:pt x="20450" y="16114"/>
                </a:cubicBezTo>
                <a:cubicBezTo>
                  <a:pt x="20718" y="15686"/>
                  <a:pt x="20932" y="15257"/>
                  <a:pt x="21065" y="14856"/>
                </a:cubicBezTo>
                <a:close/>
                <a:moveTo>
                  <a:pt x="30915" y="32387"/>
                </a:moveTo>
                <a:lnTo>
                  <a:pt x="30915" y="32387"/>
                </a:lnTo>
                <a:cubicBezTo>
                  <a:pt x="30913" y="32388"/>
                  <a:pt x="30911" y="32389"/>
                  <a:pt x="30909" y="32390"/>
                </a:cubicBezTo>
                <a:lnTo>
                  <a:pt x="30909" y="32390"/>
                </a:lnTo>
                <a:cubicBezTo>
                  <a:pt x="30911" y="32390"/>
                  <a:pt x="30913" y="32389"/>
                  <a:pt x="30915" y="32387"/>
                </a:cubicBezTo>
                <a:close/>
                <a:moveTo>
                  <a:pt x="27409" y="25241"/>
                </a:moveTo>
                <a:cubicBezTo>
                  <a:pt x="27891" y="26205"/>
                  <a:pt x="28399" y="26847"/>
                  <a:pt x="28239" y="28025"/>
                </a:cubicBezTo>
                <a:cubicBezTo>
                  <a:pt x="28078" y="29202"/>
                  <a:pt x="27275" y="30300"/>
                  <a:pt x="26606" y="31237"/>
                </a:cubicBezTo>
                <a:cubicBezTo>
                  <a:pt x="26365" y="31531"/>
                  <a:pt x="26124" y="31879"/>
                  <a:pt x="25883" y="32173"/>
                </a:cubicBezTo>
                <a:cubicBezTo>
                  <a:pt x="27007" y="30273"/>
                  <a:pt x="28025" y="28239"/>
                  <a:pt x="27222" y="26312"/>
                </a:cubicBezTo>
                <a:cubicBezTo>
                  <a:pt x="27211" y="26280"/>
                  <a:pt x="27180" y="26265"/>
                  <a:pt x="27146" y="26265"/>
                </a:cubicBezTo>
                <a:cubicBezTo>
                  <a:pt x="27093" y="26265"/>
                  <a:pt x="27034" y="26300"/>
                  <a:pt x="27034" y="26365"/>
                </a:cubicBezTo>
                <a:cubicBezTo>
                  <a:pt x="27088" y="28159"/>
                  <a:pt x="26874" y="29497"/>
                  <a:pt x="26017" y="31103"/>
                </a:cubicBezTo>
                <a:cubicBezTo>
                  <a:pt x="25535" y="32040"/>
                  <a:pt x="25000" y="32950"/>
                  <a:pt x="24545" y="33913"/>
                </a:cubicBezTo>
                <a:cubicBezTo>
                  <a:pt x="24732" y="33378"/>
                  <a:pt x="24866" y="32816"/>
                  <a:pt x="25027" y="32254"/>
                </a:cubicBezTo>
                <a:cubicBezTo>
                  <a:pt x="26071" y="30942"/>
                  <a:pt x="26793" y="29202"/>
                  <a:pt x="26552" y="27516"/>
                </a:cubicBezTo>
                <a:cubicBezTo>
                  <a:pt x="26820" y="26793"/>
                  <a:pt x="27088" y="26017"/>
                  <a:pt x="27409" y="25241"/>
                </a:cubicBezTo>
                <a:close/>
                <a:moveTo>
                  <a:pt x="3079" y="30032"/>
                </a:moveTo>
                <a:lnTo>
                  <a:pt x="3079" y="30032"/>
                </a:lnTo>
                <a:cubicBezTo>
                  <a:pt x="5220" y="31370"/>
                  <a:pt x="7415" y="32655"/>
                  <a:pt x="9556" y="34020"/>
                </a:cubicBezTo>
                <a:cubicBezTo>
                  <a:pt x="10895" y="34877"/>
                  <a:pt x="12179" y="35867"/>
                  <a:pt x="13491" y="36831"/>
                </a:cubicBezTo>
                <a:cubicBezTo>
                  <a:pt x="13303" y="36724"/>
                  <a:pt x="13143" y="36616"/>
                  <a:pt x="12982" y="36483"/>
                </a:cubicBezTo>
                <a:cubicBezTo>
                  <a:pt x="9637" y="34395"/>
                  <a:pt x="6344" y="32200"/>
                  <a:pt x="3079" y="30032"/>
                </a:cubicBezTo>
                <a:close/>
                <a:moveTo>
                  <a:pt x="29497" y="33190"/>
                </a:moveTo>
                <a:cubicBezTo>
                  <a:pt x="28105" y="34930"/>
                  <a:pt x="26793" y="36563"/>
                  <a:pt x="24572" y="37286"/>
                </a:cubicBezTo>
                <a:cubicBezTo>
                  <a:pt x="24732" y="37018"/>
                  <a:pt x="24893" y="36804"/>
                  <a:pt x="25054" y="36536"/>
                </a:cubicBezTo>
                <a:cubicBezTo>
                  <a:pt x="26258" y="36028"/>
                  <a:pt x="27355" y="35064"/>
                  <a:pt x="28025" y="33940"/>
                </a:cubicBezTo>
                <a:lnTo>
                  <a:pt x="28025" y="33913"/>
                </a:lnTo>
                <a:cubicBezTo>
                  <a:pt x="28506" y="33645"/>
                  <a:pt x="29015" y="33405"/>
                  <a:pt x="29497" y="33190"/>
                </a:cubicBezTo>
                <a:close/>
                <a:moveTo>
                  <a:pt x="30005" y="32869"/>
                </a:moveTo>
                <a:lnTo>
                  <a:pt x="30005" y="32869"/>
                </a:lnTo>
                <a:cubicBezTo>
                  <a:pt x="29630" y="34850"/>
                  <a:pt x="28881" y="36857"/>
                  <a:pt x="26606" y="37232"/>
                </a:cubicBezTo>
                <a:cubicBezTo>
                  <a:pt x="26097" y="37286"/>
                  <a:pt x="25616" y="37286"/>
                  <a:pt x="25161" y="37339"/>
                </a:cubicBezTo>
                <a:cubicBezTo>
                  <a:pt x="27088" y="36616"/>
                  <a:pt x="29229" y="35091"/>
                  <a:pt x="29764" y="33083"/>
                </a:cubicBezTo>
                <a:lnTo>
                  <a:pt x="29764" y="33003"/>
                </a:lnTo>
                <a:cubicBezTo>
                  <a:pt x="29845" y="32976"/>
                  <a:pt x="29952" y="32950"/>
                  <a:pt x="30005" y="32869"/>
                </a:cubicBezTo>
                <a:close/>
                <a:moveTo>
                  <a:pt x="3454" y="30005"/>
                </a:moveTo>
                <a:cubicBezTo>
                  <a:pt x="6130" y="30005"/>
                  <a:pt x="9342" y="32280"/>
                  <a:pt x="11376" y="33645"/>
                </a:cubicBezTo>
                <a:cubicBezTo>
                  <a:pt x="12902" y="34689"/>
                  <a:pt x="14053" y="36135"/>
                  <a:pt x="15177" y="37553"/>
                </a:cubicBezTo>
                <a:cubicBezTo>
                  <a:pt x="11885" y="34475"/>
                  <a:pt x="7388" y="32066"/>
                  <a:pt x="3454" y="30005"/>
                </a:cubicBezTo>
                <a:close/>
                <a:moveTo>
                  <a:pt x="2731" y="30112"/>
                </a:moveTo>
                <a:lnTo>
                  <a:pt x="2731" y="30112"/>
                </a:lnTo>
                <a:cubicBezTo>
                  <a:pt x="5086" y="32468"/>
                  <a:pt x="8325" y="34154"/>
                  <a:pt x="11135" y="35894"/>
                </a:cubicBezTo>
                <a:cubicBezTo>
                  <a:pt x="13036" y="37071"/>
                  <a:pt x="14829" y="38303"/>
                  <a:pt x="16489" y="39641"/>
                </a:cubicBezTo>
                <a:cubicBezTo>
                  <a:pt x="15097" y="38999"/>
                  <a:pt x="13571" y="38597"/>
                  <a:pt x="12153" y="38035"/>
                </a:cubicBezTo>
                <a:cubicBezTo>
                  <a:pt x="8432" y="36563"/>
                  <a:pt x="5060" y="33324"/>
                  <a:pt x="2731" y="30166"/>
                </a:cubicBezTo>
                <a:cubicBezTo>
                  <a:pt x="2785" y="30139"/>
                  <a:pt x="2731" y="30139"/>
                  <a:pt x="2731" y="30112"/>
                </a:cubicBezTo>
                <a:close/>
                <a:moveTo>
                  <a:pt x="2597" y="30380"/>
                </a:moveTo>
                <a:lnTo>
                  <a:pt x="2597" y="30380"/>
                </a:lnTo>
                <a:cubicBezTo>
                  <a:pt x="4310" y="33110"/>
                  <a:pt x="6853" y="35332"/>
                  <a:pt x="9610" y="37018"/>
                </a:cubicBezTo>
                <a:cubicBezTo>
                  <a:pt x="12045" y="38570"/>
                  <a:pt x="14829" y="39239"/>
                  <a:pt x="17372" y="40497"/>
                </a:cubicBezTo>
                <a:cubicBezTo>
                  <a:pt x="14187" y="39480"/>
                  <a:pt x="10734" y="39775"/>
                  <a:pt x="7870" y="37687"/>
                </a:cubicBezTo>
                <a:cubicBezTo>
                  <a:pt x="6077" y="36402"/>
                  <a:pt x="1446" y="32976"/>
                  <a:pt x="2597" y="30380"/>
                </a:cubicBezTo>
                <a:close/>
                <a:moveTo>
                  <a:pt x="26419" y="41167"/>
                </a:moveTo>
                <a:cubicBezTo>
                  <a:pt x="26526" y="41167"/>
                  <a:pt x="26633" y="41220"/>
                  <a:pt x="26767" y="41247"/>
                </a:cubicBezTo>
                <a:cubicBezTo>
                  <a:pt x="26927" y="41274"/>
                  <a:pt x="27168" y="41408"/>
                  <a:pt x="27329" y="41541"/>
                </a:cubicBezTo>
                <a:cubicBezTo>
                  <a:pt x="27677" y="41809"/>
                  <a:pt x="27810" y="42103"/>
                  <a:pt x="27489" y="42451"/>
                </a:cubicBezTo>
                <a:lnTo>
                  <a:pt x="27436" y="42505"/>
                </a:lnTo>
                <a:cubicBezTo>
                  <a:pt x="27302" y="42318"/>
                  <a:pt x="27088" y="42210"/>
                  <a:pt x="26927" y="42050"/>
                </a:cubicBezTo>
                <a:cubicBezTo>
                  <a:pt x="26659" y="41809"/>
                  <a:pt x="26419" y="41541"/>
                  <a:pt x="26258" y="41220"/>
                </a:cubicBezTo>
                <a:cubicBezTo>
                  <a:pt x="26204" y="41220"/>
                  <a:pt x="26204" y="41220"/>
                  <a:pt x="26231" y="41167"/>
                </a:cubicBezTo>
                <a:close/>
                <a:moveTo>
                  <a:pt x="25535" y="41809"/>
                </a:moveTo>
                <a:lnTo>
                  <a:pt x="25535" y="41809"/>
                </a:lnTo>
                <a:cubicBezTo>
                  <a:pt x="25589" y="42023"/>
                  <a:pt x="25696" y="42103"/>
                  <a:pt x="25830" y="42237"/>
                </a:cubicBezTo>
                <a:cubicBezTo>
                  <a:pt x="25857" y="42451"/>
                  <a:pt x="25937" y="42612"/>
                  <a:pt x="26017" y="42773"/>
                </a:cubicBezTo>
                <a:cubicBezTo>
                  <a:pt x="26017" y="42773"/>
                  <a:pt x="26017" y="42826"/>
                  <a:pt x="25990" y="42826"/>
                </a:cubicBezTo>
                <a:cubicBezTo>
                  <a:pt x="25937" y="42773"/>
                  <a:pt x="25857" y="42746"/>
                  <a:pt x="25803" y="42692"/>
                </a:cubicBezTo>
                <a:cubicBezTo>
                  <a:pt x="25455" y="42425"/>
                  <a:pt x="25428" y="42103"/>
                  <a:pt x="25535" y="41809"/>
                </a:cubicBezTo>
                <a:close/>
                <a:moveTo>
                  <a:pt x="12386" y="44772"/>
                </a:moveTo>
                <a:cubicBezTo>
                  <a:pt x="15527" y="44772"/>
                  <a:pt x="17965" y="46194"/>
                  <a:pt x="20477" y="47912"/>
                </a:cubicBezTo>
                <a:cubicBezTo>
                  <a:pt x="18496" y="47055"/>
                  <a:pt x="16355" y="46600"/>
                  <a:pt x="14240" y="46225"/>
                </a:cubicBezTo>
                <a:cubicBezTo>
                  <a:pt x="12794" y="45976"/>
                  <a:pt x="11090" y="45706"/>
                  <a:pt x="9420" y="45706"/>
                </a:cubicBezTo>
                <a:cubicBezTo>
                  <a:pt x="7688" y="45706"/>
                  <a:pt x="5993" y="45995"/>
                  <a:pt x="4658" y="46894"/>
                </a:cubicBezTo>
                <a:cubicBezTo>
                  <a:pt x="5916" y="45449"/>
                  <a:pt x="10975" y="44834"/>
                  <a:pt x="11965" y="44780"/>
                </a:cubicBezTo>
                <a:cubicBezTo>
                  <a:pt x="12107" y="44774"/>
                  <a:pt x="12247" y="44772"/>
                  <a:pt x="12386" y="44772"/>
                </a:cubicBezTo>
                <a:close/>
                <a:moveTo>
                  <a:pt x="10674" y="46061"/>
                </a:moveTo>
                <a:cubicBezTo>
                  <a:pt x="13989" y="46061"/>
                  <a:pt x="17548" y="46965"/>
                  <a:pt x="20477" y="48340"/>
                </a:cubicBezTo>
                <a:cubicBezTo>
                  <a:pt x="17227" y="47381"/>
                  <a:pt x="13636" y="46976"/>
                  <a:pt x="10117" y="46976"/>
                </a:cubicBezTo>
                <a:cubicBezTo>
                  <a:pt x="8332" y="46976"/>
                  <a:pt x="6566" y="47080"/>
                  <a:pt x="4872" y="47269"/>
                </a:cubicBezTo>
                <a:cubicBezTo>
                  <a:pt x="6558" y="46427"/>
                  <a:pt x="8566" y="46061"/>
                  <a:pt x="10674" y="46061"/>
                </a:cubicBezTo>
                <a:close/>
                <a:moveTo>
                  <a:pt x="5720" y="47479"/>
                </a:moveTo>
                <a:cubicBezTo>
                  <a:pt x="10588" y="47479"/>
                  <a:pt x="15199" y="47896"/>
                  <a:pt x="20048" y="48527"/>
                </a:cubicBezTo>
                <a:cubicBezTo>
                  <a:pt x="19968" y="48527"/>
                  <a:pt x="19915" y="48581"/>
                  <a:pt x="19861" y="48581"/>
                </a:cubicBezTo>
                <a:cubicBezTo>
                  <a:pt x="17666" y="48313"/>
                  <a:pt x="15445" y="48126"/>
                  <a:pt x="13250" y="48045"/>
                </a:cubicBezTo>
                <a:cubicBezTo>
                  <a:pt x="12873" y="48028"/>
                  <a:pt x="12497" y="48021"/>
                  <a:pt x="12121" y="48021"/>
                </a:cubicBezTo>
                <a:cubicBezTo>
                  <a:pt x="11131" y="48021"/>
                  <a:pt x="10145" y="48066"/>
                  <a:pt x="9164" y="48066"/>
                </a:cubicBezTo>
                <a:cubicBezTo>
                  <a:pt x="7713" y="48066"/>
                  <a:pt x="6272" y="47968"/>
                  <a:pt x="4845" y="47483"/>
                </a:cubicBezTo>
                <a:cubicBezTo>
                  <a:pt x="5138" y="47480"/>
                  <a:pt x="5430" y="47479"/>
                  <a:pt x="5720" y="47479"/>
                </a:cubicBezTo>
                <a:close/>
                <a:moveTo>
                  <a:pt x="4658" y="47724"/>
                </a:moveTo>
                <a:lnTo>
                  <a:pt x="4658" y="47724"/>
                </a:lnTo>
                <a:cubicBezTo>
                  <a:pt x="6102" y="48334"/>
                  <a:pt x="7608" y="48481"/>
                  <a:pt x="9151" y="48481"/>
                </a:cubicBezTo>
                <a:cubicBezTo>
                  <a:pt x="9640" y="48481"/>
                  <a:pt x="10132" y="48466"/>
                  <a:pt x="10627" y="48447"/>
                </a:cubicBezTo>
                <a:cubicBezTo>
                  <a:pt x="10945" y="48435"/>
                  <a:pt x="11263" y="48429"/>
                  <a:pt x="11580" y="48429"/>
                </a:cubicBezTo>
                <a:cubicBezTo>
                  <a:pt x="14009" y="48429"/>
                  <a:pt x="16405" y="48757"/>
                  <a:pt x="18844" y="48875"/>
                </a:cubicBezTo>
                <a:cubicBezTo>
                  <a:pt x="18764" y="48902"/>
                  <a:pt x="18657" y="48929"/>
                  <a:pt x="18523" y="49009"/>
                </a:cubicBezTo>
                <a:cubicBezTo>
                  <a:pt x="17445" y="49434"/>
                  <a:pt x="16360" y="49589"/>
                  <a:pt x="15264" y="49589"/>
                </a:cubicBezTo>
                <a:cubicBezTo>
                  <a:pt x="14290" y="49589"/>
                  <a:pt x="13308" y="49467"/>
                  <a:pt x="12313" y="49303"/>
                </a:cubicBezTo>
                <a:cubicBezTo>
                  <a:pt x="10038" y="48982"/>
                  <a:pt x="6318" y="49571"/>
                  <a:pt x="4658" y="47724"/>
                </a:cubicBezTo>
                <a:close/>
                <a:moveTo>
                  <a:pt x="13072" y="1"/>
                </a:moveTo>
                <a:cubicBezTo>
                  <a:pt x="13019" y="1"/>
                  <a:pt x="12967" y="24"/>
                  <a:pt x="12929" y="81"/>
                </a:cubicBezTo>
                <a:cubicBezTo>
                  <a:pt x="8887" y="6371"/>
                  <a:pt x="11376" y="13732"/>
                  <a:pt x="14053" y="20075"/>
                </a:cubicBezTo>
                <a:cubicBezTo>
                  <a:pt x="14080" y="20664"/>
                  <a:pt x="14106" y="21280"/>
                  <a:pt x="14187" y="21895"/>
                </a:cubicBezTo>
                <a:cubicBezTo>
                  <a:pt x="14347" y="23711"/>
                  <a:pt x="14640" y="25554"/>
                  <a:pt x="15040" y="27317"/>
                </a:cubicBezTo>
                <a:lnTo>
                  <a:pt x="15040" y="27317"/>
                </a:lnTo>
                <a:cubicBezTo>
                  <a:pt x="15037" y="27310"/>
                  <a:pt x="15031" y="27302"/>
                  <a:pt x="15016" y="27302"/>
                </a:cubicBezTo>
                <a:cubicBezTo>
                  <a:pt x="14883" y="27061"/>
                  <a:pt x="14776" y="26820"/>
                  <a:pt x="14615" y="26579"/>
                </a:cubicBezTo>
                <a:cubicBezTo>
                  <a:pt x="14642" y="26553"/>
                  <a:pt x="14642" y="26526"/>
                  <a:pt x="14642" y="26472"/>
                </a:cubicBezTo>
                <a:cubicBezTo>
                  <a:pt x="13251" y="20267"/>
                  <a:pt x="7972" y="14185"/>
                  <a:pt x="1376" y="14185"/>
                </a:cubicBezTo>
                <a:cubicBezTo>
                  <a:pt x="1116" y="14185"/>
                  <a:pt x="854" y="14194"/>
                  <a:pt x="590" y="14214"/>
                </a:cubicBezTo>
                <a:cubicBezTo>
                  <a:pt x="567" y="14180"/>
                  <a:pt x="536" y="14165"/>
                  <a:pt x="504" y="14165"/>
                </a:cubicBezTo>
                <a:cubicBezTo>
                  <a:pt x="461" y="14165"/>
                  <a:pt x="418" y="14194"/>
                  <a:pt x="402" y="14240"/>
                </a:cubicBezTo>
                <a:lnTo>
                  <a:pt x="215" y="14240"/>
                </a:lnTo>
                <a:cubicBezTo>
                  <a:pt x="81" y="14240"/>
                  <a:pt x="1" y="14374"/>
                  <a:pt x="28" y="14508"/>
                </a:cubicBezTo>
                <a:cubicBezTo>
                  <a:pt x="456" y="17452"/>
                  <a:pt x="2758" y="19834"/>
                  <a:pt x="4765" y="21842"/>
                </a:cubicBezTo>
                <a:cubicBezTo>
                  <a:pt x="6050" y="23100"/>
                  <a:pt x="7442" y="24144"/>
                  <a:pt x="9101" y="24947"/>
                </a:cubicBezTo>
                <a:cubicBezTo>
                  <a:pt x="9690" y="25214"/>
                  <a:pt x="10118" y="25348"/>
                  <a:pt x="10761" y="25348"/>
                </a:cubicBezTo>
                <a:cubicBezTo>
                  <a:pt x="12715" y="25348"/>
                  <a:pt x="13518" y="26044"/>
                  <a:pt x="14615" y="27248"/>
                </a:cubicBezTo>
                <a:cubicBezTo>
                  <a:pt x="14856" y="27596"/>
                  <a:pt x="15043" y="27971"/>
                  <a:pt x="15284" y="28292"/>
                </a:cubicBezTo>
                <a:cubicBezTo>
                  <a:pt x="15686" y="29925"/>
                  <a:pt x="16141" y="31585"/>
                  <a:pt x="16649" y="33190"/>
                </a:cubicBezTo>
                <a:cubicBezTo>
                  <a:pt x="15846" y="31718"/>
                  <a:pt x="14749" y="30300"/>
                  <a:pt x="13437" y="29845"/>
                </a:cubicBezTo>
                <a:cubicBezTo>
                  <a:pt x="13384" y="29470"/>
                  <a:pt x="13170" y="29122"/>
                  <a:pt x="12875" y="28908"/>
                </a:cubicBezTo>
                <a:cubicBezTo>
                  <a:pt x="12580" y="28650"/>
                  <a:pt x="12146" y="28455"/>
                  <a:pt x="11729" y="28455"/>
                </a:cubicBezTo>
                <a:cubicBezTo>
                  <a:pt x="11540" y="28455"/>
                  <a:pt x="11356" y="28495"/>
                  <a:pt x="11189" y="28587"/>
                </a:cubicBezTo>
                <a:cubicBezTo>
                  <a:pt x="10466" y="28961"/>
                  <a:pt x="10466" y="30032"/>
                  <a:pt x="10975" y="30594"/>
                </a:cubicBezTo>
                <a:cubicBezTo>
                  <a:pt x="10998" y="30629"/>
                  <a:pt x="11042" y="30649"/>
                  <a:pt x="11088" y="30649"/>
                </a:cubicBezTo>
                <a:cubicBezTo>
                  <a:pt x="11148" y="30649"/>
                  <a:pt x="11212" y="30616"/>
                  <a:pt x="11242" y="30541"/>
                </a:cubicBezTo>
                <a:cubicBezTo>
                  <a:pt x="11269" y="30380"/>
                  <a:pt x="11242" y="30166"/>
                  <a:pt x="11242" y="29979"/>
                </a:cubicBezTo>
                <a:lnTo>
                  <a:pt x="11242" y="29979"/>
                </a:lnTo>
                <a:lnTo>
                  <a:pt x="11269" y="30005"/>
                </a:lnTo>
                <a:cubicBezTo>
                  <a:pt x="11296" y="30139"/>
                  <a:pt x="11323" y="30300"/>
                  <a:pt x="11376" y="30434"/>
                </a:cubicBezTo>
                <a:cubicBezTo>
                  <a:pt x="11457" y="30835"/>
                  <a:pt x="11778" y="31183"/>
                  <a:pt x="12179" y="31263"/>
                </a:cubicBezTo>
                <a:cubicBezTo>
                  <a:pt x="12241" y="31280"/>
                  <a:pt x="12302" y="31288"/>
                  <a:pt x="12362" y="31288"/>
                </a:cubicBezTo>
                <a:cubicBezTo>
                  <a:pt x="12773" y="31288"/>
                  <a:pt x="13143" y="30918"/>
                  <a:pt x="13330" y="30567"/>
                </a:cubicBezTo>
                <a:cubicBezTo>
                  <a:pt x="13384" y="30514"/>
                  <a:pt x="13411" y="30434"/>
                  <a:pt x="13437" y="30327"/>
                </a:cubicBezTo>
                <a:cubicBezTo>
                  <a:pt x="14883" y="31344"/>
                  <a:pt x="16194" y="32789"/>
                  <a:pt x="17051" y="34315"/>
                </a:cubicBezTo>
                <a:cubicBezTo>
                  <a:pt x="17051" y="34341"/>
                  <a:pt x="17077" y="34422"/>
                  <a:pt x="17077" y="34448"/>
                </a:cubicBezTo>
                <a:cubicBezTo>
                  <a:pt x="17880" y="36938"/>
                  <a:pt x="18817" y="39373"/>
                  <a:pt x="19861" y="41782"/>
                </a:cubicBezTo>
                <a:cubicBezTo>
                  <a:pt x="19031" y="40765"/>
                  <a:pt x="18014" y="39909"/>
                  <a:pt x="16997" y="39106"/>
                </a:cubicBezTo>
                <a:cubicBezTo>
                  <a:pt x="15070" y="36831"/>
                  <a:pt x="13464" y="34341"/>
                  <a:pt x="10868" y="32682"/>
                </a:cubicBezTo>
                <a:cubicBezTo>
                  <a:pt x="9241" y="31651"/>
                  <a:pt x="6223" y="29425"/>
                  <a:pt x="3860" y="29425"/>
                </a:cubicBezTo>
                <a:cubicBezTo>
                  <a:pt x="3462" y="29425"/>
                  <a:pt x="3082" y="29488"/>
                  <a:pt x="2731" y="29631"/>
                </a:cubicBezTo>
                <a:cubicBezTo>
                  <a:pt x="2624" y="29657"/>
                  <a:pt x="2597" y="29764"/>
                  <a:pt x="2624" y="29872"/>
                </a:cubicBezTo>
                <a:cubicBezTo>
                  <a:pt x="697" y="31745"/>
                  <a:pt x="4203" y="34877"/>
                  <a:pt x="5434" y="36081"/>
                </a:cubicBezTo>
                <a:cubicBezTo>
                  <a:pt x="6505" y="37125"/>
                  <a:pt x="7709" y="38062"/>
                  <a:pt x="9021" y="38838"/>
                </a:cubicBezTo>
                <a:cubicBezTo>
                  <a:pt x="11858" y="40551"/>
                  <a:pt x="15605" y="40096"/>
                  <a:pt x="18657" y="41247"/>
                </a:cubicBezTo>
                <a:cubicBezTo>
                  <a:pt x="19219" y="41729"/>
                  <a:pt x="19754" y="42237"/>
                  <a:pt x="20343" y="42773"/>
                </a:cubicBezTo>
                <a:cubicBezTo>
                  <a:pt x="21146" y="44646"/>
                  <a:pt x="22002" y="46493"/>
                  <a:pt x="22886" y="48313"/>
                </a:cubicBezTo>
                <a:cubicBezTo>
                  <a:pt x="23046" y="48661"/>
                  <a:pt x="23233" y="49036"/>
                  <a:pt x="23421" y="49410"/>
                </a:cubicBezTo>
                <a:cubicBezTo>
                  <a:pt x="22752" y="48875"/>
                  <a:pt x="22002" y="48447"/>
                  <a:pt x="21226" y="48072"/>
                </a:cubicBezTo>
                <a:cubicBezTo>
                  <a:pt x="21226" y="48045"/>
                  <a:pt x="21280" y="47992"/>
                  <a:pt x="21226" y="47965"/>
                </a:cubicBezTo>
                <a:cubicBezTo>
                  <a:pt x="19348" y="45244"/>
                  <a:pt x="16022" y="44027"/>
                  <a:pt x="12644" y="44027"/>
                </a:cubicBezTo>
                <a:cubicBezTo>
                  <a:pt x="9476" y="44027"/>
                  <a:pt x="6261" y="45097"/>
                  <a:pt x="4150" y="47002"/>
                </a:cubicBezTo>
                <a:cubicBezTo>
                  <a:pt x="4069" y="47055"/>
                  <a:pt x="4043" y="47162"/>
                  <a:pt x="4096" y="47242"/>
                </a:cubicBezTo>
                <a:cubicBezTo>
                  <a:pt x="4150" y="47296"/>
                  <a:pt x="4176" y="47323"/>
                  <a:pt x="4203" y="47403"/>
                </a:cubicBezTo>
                <a:cubicBezTo>
                  <a:pt x="4283" y="47510"/>
                  <a:pt x="4310" y="47564"/>
                  <a:pt x="4364" y="47671"/>
                </a:cubicBezTo>
                <a:cubicBezTo>
                  <a:pt x="4417" y="47697"/>
                  <a:pt x="4471" y="47697"/>
                  <a:pt x="4498" y="47697"/>
                </a:cubicBezTo>
                <a:cubicBezTo>
                  <a:pt x="5354" y="49330"/>
                  <a:pt x="7629" y="49330"/>
                  <a:pt x="9289" y="49410"/>
                </a:cubicBezTo>
                <a:cubicBezTo>
                  <a:pt x="11269" y="49464"/>
                  <a:pt x="13170" y="49865"/>
                  <a:pt x="15150" y="49973"/>
                </a:cubicBezTo>
                <a:cubicBezTo>
                  <a:pt x="15262" y="49979"/>
                  <a:pt x="15373" y="49982"/>
                  <a:pt x="15483" y="49982"/>
                </a:cubicBezTo>
                <a:cubicBezTo>
                  <a:pt x="17587" y="49982"/>
                  <a:pt x="19335" y="48847"/>
                  <a:pt x="21438" y="48847"/>
                </a:cubicBezTo>
                <a:cubicBezTo>
                  <a:pt x="21483" y="48847"/>
                  <a:pt x="21528" y="48847"/>
                  <a:pt x="21574" y="48848"/>
                </a:cubicBezTo>
                <a:cubicBezTo>
                  <a:pt x="21628" y="48848"/>
                  <a:pt x="21708" y="48795"/>
                  <a:pt x="21735" y="48741"/>
                </a:cubicBezTo>
                <a:cubicBezTo>
                  <a:pt x="22484" y="49143"/>
                  <a:pt x="23153" y="49544"/>
                  <a:pt x="23769" y="49999"/>
                </a:cubicBezTo>
                <a:cubicBezTo>
                  <a:pt x="25428" y="53425"/>
                  <a:pt x="27088" y="56932"/>
                  <a:pt x="29122" y="60090"/>
                </a:cubicBezTo>
                <a:cubicBezTo>
                  <a:pt x="29145" y="60113"/>
                  <a:pt x="29174" y="60123"/>
                  <a:pt x="29203" y="60123"/>
                </a:cubicBezTo>
                <a:cubicBezTo>
                  <a:pt x="29278" y="60123"/>
                  <a:pt x="29355" y="60060"/>
                  <a:pt x="29336" y="59983"/>
                </a:cubicBezTo>
                <a:cubicBezTo>
                  <a:pt x="28426" y="57681"/>
                  <a:pt x="27248" y="55433"/>
                  <a:pt x="26044" y="53184"/>
                </a:cubicBezTo>
                <a:lnTo>
                  <a:pt x="26044" y="53158"/>
                </a:lnTo>
                <a:cubicBezTo>
                  <a:pt x="26044" y="53131"/>
                  <a:pt x="26097" y="53131"/>
                  <a:pt x="26044" y="53077"/>
                </a:cubicBezTo>
                <a:cubicBezTo>
                  <a:pt x="25455" y="51257"/>
                  <a:pt x="25348" y="49330"/>
                  <a:pt x="25482" y="47430"/>
                </a:cubicBezTo>
                <a:cubicBezTo>
                  <a:pt x="25589" y="46065"/>
                  <a:pt x="26097" y="44726"/>
                  <a:pt x="26365" y="43415"/>
                </a:cubicBezTo>
                <a:cubicBezTo>
                  <a:pt x="26550" y="43489"/>
                  <a:pt x="26745" y="43540"/>
                  <a:pt x="26927" y="43540"/>
                </a:cubicBezTo>
                <a:cubicBezTo>
                  <a:pt x="27140" y="43540"/>
                  <a:pt x="27332" y="43469"/>
                  <a:pt x="27462" y="43281"/>
                </a:cubicBezTo>
                <a:cubicBezTo>
                  <a:pt x="27623" y="43254"/>
                  <a:pt x="27757" y="43174"/>
                  <a:pt x="27891" y="43094"/>
                </a:cubicBezTo>
                <a:cubicBezTo>
                  <a:pt x="28640" y="42585"/>
                  <a:pt x="28720" y="41675"/>
                  <a:pt x="28132" y="41006"/>
                </a:cubicBezTo>
                <a:cubicBezTo>
                  <a:pt x="28105" y="40979"/>
                  <a:pt x="28051" y="40979"/>
                  <a:pt x="28051" y="40952"/>
                </a:cubicBezTo>
                <a:lnTo>
                  <a:pt x="28105" y="40952"/>
                </a:lnTo>
                <a:cubicBezTo>
                  <a:pt x="28112" y="40955"/>
                  <a:pt x="28119" y="40956"/>
                  <a:pt x="28126" y="40956"/>
                </a:cubicBezTo>
                <a:cubicBezTo>
                  <a:pt x="28203" y="40956"/>
                  <a:pt x="28287" y="40836"/>
                  <a:pt x="28239" y="40738"/>
                </a:cubicBezTo>
                <a:cubicBezTo>
                  <a:pt x="27957" y="40347"/>
                  <a:pt x="27519" y="40175"/>
                  <a:pt x="27065" y="40175"/>
                </a:cubicBezTo>
                <a:cubicBezTo>
                  <a:pt x="26743" y="40175"/>
                  <a:pt x="26413" y="40262"/>
                  <a:pt x="26124" y="40417"/>
                </a:cubicBezTo>
                <a:cubicBezTo>
                  <a:pt x="26017" y="40444"/>
                  <a:pt x="25964" y="40497"/>
                  <a:pt x="25883" y="40578"/>
                </a:cubicBezTo>
                <a:cubicBezTo>
                  <a:pt x="25830" y="40605"/>
                  <a:pt x="25776" y="40631"/>
                  <a:pt x="25723" y="40712"/>
                </a:cubicBezTo>
                <a:cubicBezTo>
                  <a:pt x="25696" y="40738"/>
                  <a:pt x="25696" y="40765"/>
                  <a:pt x="25696" y="40845"/>
                </a:cubicBezTo>
                <a:cubicBezTo>
                  <a:pt x="25642" y="40952"/>
                  <a:pt x="25616" y="41033"/>
                  <a:pt x="25589" y="41167"/>
                </a:cubicBezTo>
                <a:lnTo>
                  <a:pt x="25589" y="41300"/>
                </a:lnTo>
                <a:cubicBezTo>
                  <a:pt x="25107" y="41702"/>
                  <a:pt x="25054" y="42291"/>
                  <a:pt x="25455" y="42853"/>
                </a:cubicBezTo>
                <a:cubicBezTo>
                  <a:pt x="25562" y="42987"/>
                  <a:pt x="25749" y="43147"/>
                  <a:pt x="25964" y="43254"/>
                </a:cubicBezTo>
                <a:cubicBezTo>
                  <a:pt x="25187" y="45289"/>
                  <a:pt x="24839" y="47510"/>
                  <a:pt x="25027" y="49651"/>
                </a:cubicBezTo>
                <a:cubicBezTo>
                  <a:pt x="24251" y="46466"/>
                  <a:pt x="23822" y="43254"/>
                  <a:pt x="23876" y="39935"/>
                </a:cubicBezTo>
                <a:lnTo>
                  <a:pt x="23876" y="39561"/>
                </a:lnTo>
                <a:cubicBezTo>
                  <a:pt x="23983" y="38945"/>
                  <a:pt x="24144" y="38329"/>
                  <a:pt x="24384" y="37767"/>
                </a:cubicBezTo>
                <a:cubicBezTo>
                  <a:pt x="24713" y="37577"/>
                  <a:pt x="25092" y="37533"/>
                  <a:pt x="25483" y="37533"/>
                </a:cubicBezTo>
                <a:cubicBezTo>
                  <a:pt x="25816" y="37533"/>
                  <a:pt x="26157" y="37564"/>
                  <a:pt x="26484" y="37564"/>
                </a:cubicBezTo>
                <a:cubicBezTo>
                  <a:pt x="26743" y="37564"/>
                  <a:pt x="26993" y="37544"/>
                  <a:pt x="27222" y="37473"/>
                </a:cubicBezTo>
                <a:cubicBezTo>
                  <a:pt x="27971" y="37232"/>
                  <a:pt x="28506" y="36831"/>
                  <a:pt x="29068" y="36322"/>
                </a:cubicBezTo>
                <a:cubicBezTo>
                  <a:pt x="29978" y="35492"/>
                  <a:pt x="30835" y="33886"/>
                  <a:pt x="30594" y="32548"/>
                </a:cubicBezTo>
                <a:cubicBezTo>
                  <a:pt x="30699" y="32469"/>
                  <a:pt x="30804" y="32442"/>
                  <a:pt x="30909" y="32390"/>
                </a:cubicBezTo>
                <a:lnTo>
                  <a:pt x="30909" y="32390"/>
                </a:lnTo>
                <a:cubicBezTo>
                  <a:pt x="30909" y="32391"/>
                  <a:pt x="30909" y="32391"/>
                  <a:pt x="30909" y="32391"/>
                </a:cubicBezTo>
                <a:cubicBezTo>
                  <a:pt x="30882" y="32391"/>
                  <a:pt x="30834" y="32277"/>
                  <a:pt x="30731" y="32277"/>
                </a:cubicBezTo>
                <a:cubicBezTo>
                  <a:pt x="30721" y="32277"/>
                  <a:pt x="30711" y="32278"/>
                  <a:pt x="30701" y="32280"/>
                </a:cubicBezTo>
                <a:cubicBezTo>
                  <a:pt x="30621" y="32280"/>
                  <a:pt x="30514" y="32307"/>
                  <a:pt x="30407" y="32334"/>
                </a:cubicBezTo>
                <a:cubicBezTo>
                  <a:pt x="30407" y="32307"/>
                  <a:pt x="30380" y="32254"/>
                  <a:pt x="30380" y="32200"/>
                </a:cubicBezTo>
                <a:cubicBezTo>
                  <a:pt x="30368" y="32165"/>
                  <a:pt x="30321" y="32145"/>
                  <a:pt x="30269" y="32145"/>
                </a:cubicBezTo>
                <a:cubicBezTo>
                  <a:pt x="30202" y="32145"/>
                  <a:pt x="30127" y="32178"/>
                  <a:pt x="30112" y="32254"/>
                </a:cubicBezTo>
                <a:cubicBezTo>
                  <a:pt x="30112" y="32307"/>
                  <a:pt x="30085" y="32334"/>
                  <a:pt x="30085" y="32414"/>
                </a:cubicBezTo>
                <a:cubicBezTo>
                  <a:pt x="27462" y="33057"/>
                  <a:pt x="24946" y="35278"/>
                  <a:pt x="23929" y="37821"/>
                </a:cubicBezTo>
                <a:lnTo>
                  <a:pt x="23876" y="37874"/>
                </a:lnTo>
                <a:cubicBezTo>
                  <a:pt x="23983" y="36938"/>
                  <a:pt x="24117" y="36028"/>
                  <a:pt x="24331" y="35118"/>
                </a:cubicBezTo>
                <a:lnTo>
                  <a:pt x="24358" y="35091"/>
                </a:lnTo>
                <a:cubicBezTo>
                  <a:pt x="24384" y="34984"/>
                  <a:pt x="24411" y="34877"/>
                  <a:pt x="24491" y="34823"/>
                </a:cubicBezTo>
                <a:cubicBezTo>
                  <a:pt x="25402" y="32976"/>
                  <a:pt x="27168" y="31451"/>
                  <a:pt x="28132" y="29711"/>
                </a:cubicBezTo>
                <a:cubicBezTo>
                  <a:pt x="28908" y="28266"/>
                  <a:pt x="29175" y="26044"/>
                  <a:pt x="27543" y="25080"/>
                </a:cubicBezTo>
                <a:lnTo>
                  <a:pt x="27489" y="25080"/>
                </a:lnTo>
                <a:cubicBezTo>
                  <a:pt x="27489" y="25054"/>
                  <a:pt x="27489" y="25054"/>
                  <a:pt x="27543" y="25027"/>
                </a:cubicBezTo>
                <a:cubicBezTo>
                  <a:pt x="27561" y="24937"/>
                  <a:pt x="27493" y="24858"/>
                  <a:pt x="27423" y="24858"/>
                </a:cubicBezTo>
                <a:cubicBezTo>
                  <a:pt x="27389" y="24858"/>
                  <a:pt x="27355" y="24876"/>
                  <a:pt x="27329" y="24920"/>
                </a:cubicBezTo>
                <a:cubicBezTo>
                  <a:pt x="22752" y="32709"/>
                  <a:pt x="22350" y="43040"/>
                  <a:pt x="25000" y="51605"/>
                </a:cubicBezTo>
                <a:cubicBezTo>
                  <a:pt x="24384" y="50481"/>
                  <a:pt x="23796" y="49384"/>
                  <a:pt x="23233" y="48233"/>
                </a:cubicBezTo>
                <a:cubicBezTo>
                  <a:pt x="21895" y="45503"/>
                  <a:pt x="20664" y="42719"/>
                  <a:pt x="19540" y="39882"/>
                </a:cubicBezTo>
                <a:cubicBezTo>
                  <a:pt x="18924" y="37607"/>
                  <a:pt x="18764" y="35358"/>
                  <a:pt x="18817" y="33110"/>
                </a:cubicBezTo>
                <a:cubicBezTo>
                  <a:pt x="20343" y="29256"/>
                  <a:pt x="23608" y="25455"/>
                  <a:pt x="23635" y="21280"/>
                </a:cubicBezTo>
                <a:cubicBezTo>
                  <a:pt x="23689" y="19326"/>
                  <a:pt x="23689" y="14615"/>
                  <a:pt x="21199" y="13919"/>
                </a:cubicBezTo>
                <a:cubicBezTo>
                  <a:pt x="21199" y="13785"/>
                  <a:pt x="21199" y="13652"/>
                  <a:pt x="21173" y="13464"/>
                </a:cubicBezTo>
                <a:cubicBezTo>
                  <a:pt x="21160" y="13367"/>
                  <a:pt x="21081" y="13319"/>
                  <a:pt x="20999" y="13319"/>
                </a:cubicBezTo>
                <a:cubicBezTo>
                  <a:pt x="20901" y="13319"/>
                  <a:pt x="20798" y="13387"/>
                  <a:pt x="20798" y="13518"/>
                </a:cubicBezTo>
                <a:lnTo>
                  <a:pt x="20798" y="13732"/>
                </a:lnTo>
                <a:cubicBezTo>
                  <a:pt x="20771" y="13785"/>
                  <a:pt x="20744" y="13812"/>
                  <a:pt x="20771" y="13866"/>
                </a:cubicBezTo>
                <a:cubicBezTo>
                  <a:pt x="20771" y="13919"/>
                  <a:pt x="20798" y="13919"/>
                  <a:pt x="20798" y="13946"/>
                </a:cubicBezTo>
                <a:cubicBezTo>
                  <a:pt x="20664" y="15552"/>
                  <a:pt x="19326" y="17078"/>
                  <a:pt x="18790" y="18550"/>
                </a:cubicBezTo>
                <a:cubicBezTo>
                  <a:pt x="18228" y="20129"/>
                  <a:pt x="17800" y="21735"/>
                  <a:pt x="17479" y="23341"/>
                </a:cubicBezTo>
                <a:cubicBezTo>
                  <a:pt x="16890" y="26499"/>
                  <a:pt x="17318" y="29631"/>
                  <a:pt x="18362" y="32602"/>
                </a:cubicBezTo>
                <a:cubicBezTo>
                  <a:pt x="18255" y="34208"/>
                  <a:pt x="18335" y="35867"/>
                  <a:pt x="18603" y="37419"/>
                </a:cubicBezTo>
                <a:cubicBezTo>
                  <a:pt x="18362" y="36750"/>
                  <a:pt x="18094" y="36081"/>
                  <a:pt x="17854" y="35412"/>
                </a:cubicBezTo>
                <a:cubicBezTo>
                  <a:pt x="16355" y="31022"/>
                  <a:pt x="15204" y="26499"/>
                  <a:pt x="14668" y="21869"/>
                </a:cubicBezTo>
                <a:cubicBezTo>
                  <a:pt x="14615" y="21440"/>
                  <a:pt x="14588" y="21039"/>
                  <a:pt x="14535" y="20611"/>
                </a:cubicBezTo>
                <a:cubicBezTo>
                  <a:pt x="15016" y="17318"/>
                  <a:pt x="16381" y="14240"/>
                  <a:pt x="16729" y="10921"/>
                </a:cubicBezTo>
                <a:cubicBezTo>
                  <a:pt x="17104" y="7148"/>
                  <a:pt x="14749" y="3454"/>
                  <a:pt x="13303" y="162"/>
                </a:cubicBezTo>
                <a:cubicBezTo>
                  <a:pt x="13269" y="76"/>
                  <a:pt x="13168" y="1"/>
                  <a:pt x="1307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71"/>
          <p:cNvSpPr txBox="1"/>
          <p:nvPr>
            <p:ph idx="2" type="title"/>
          </p:nvPr>
        </p:nvSpPr>
        <p:spPr>
          <a:xfrm>
            <a:off x="5292627" y="245175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799" name="Google Shape;799;p71"/>
          <p:cNvSpPr txBox="1"/>
          <p:nvPr>
            <p:ph type="title"/>
          </p:nvPr>
        </p:nvSpPr>
        <p:spPr>
          <a:xfrm>
            <a:off x="727200" y="1755675"/>
            <a:ext cx="3945600" cy="24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Relação com trabalho escravo</a:t>
            </a:r>
            <a:endParaRPr sz="4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2"/>
          <p:cNvSpPr txBox="1"/>
          <p:nvPr/>
        </p:nvSpPr>
        <p:spPr>
          <a:xfrm>
            <a:off x="2316625" y="244925"/>
            <a:ext cx="44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5" name="Google Shape;805;p72"/>
          <p:cNvSpPr txBox="1"/>
          <p:nvPr/>
        </p:nvSpPr>
        <p:spPr>
          <a:xfrm>
            <a:off x="2826875" y="181625"/>
            <a:ext cx="32352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dk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Códigos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06" name="Google Shape;806;p72"/>
          <p:cNvPicPr preferRelativeResize="0"/>
          <p:nvPr/>
        </p:nvPicPr>
        <p:blipFill rotWithShape="1">
          <a:blip r:embed="rId3">
            <a:alphaModFix/>
          </a:blip>
          <a:srcRect b="48921" l="19979" r="59973" t="47147"/>
          <a:stretch/>
        </p:blipFill>
        <p:spPr>
          <a:xfrm>
            <a:off x="1125912" y="913275"/>
            <a:ext cx="3141125" cy="34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72"/>
          <p:cNvPicPr preferRelativeResize="0"/>
          <p:nvPr/>
        </p:nvPicPr>
        <p:blipFill rotWithShape="1">
          <a:blip r:embed="rId4">
            <a:alphaModFix/>
          </a:blip>
          <a:srcRect b="42136" l="19529" r="19248" t="29698"/>
          <a:stretch/>
        </p:blipFill>
        <p:spPr>
          <a:xfrm>
            <a:off x="1125900" y="1307050"/>
            <a:ext cx="6892200" cy="178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2650" y="3222100"/>
            <a:ext cx="1783624" cy="178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3" name="Google Shape;8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5" y="3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8" name="Google Shape;81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5" y="3"/>
            <a:ext cx="51435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75" y="301063"/>
            <a:ext cx="4643425" cy="4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824" name="Google Shape;824;p75"/>
          <p:cNvSpPr txBox="1"/>
          <p:nvPr/>
        </p:nvSpPr>
        <p:spPr>
          <a:xfrm>
            <a:off x="5337400" y="418425"/>
            <a:ext cx="35514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Renner: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Autoridades flagraram, em novembro de 2014, 37 costureiros em regime de escravidão.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5" name="Google Shape;825;p75"/>
          <p:cNvSpPr txBox="1"/>
          <p:nvPr/>
        </p:nvSpPr>
        <p:spPr>
          <a:xfrm>
            <a:off x="5373100" y="1904475"/>
            <a:ext cx="34800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Handbook: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Em 2015, o governo federal identificou 16 imigrantes submetidos a trabalho escravo.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6" name="Google Shape;826;p75"/>
          <p:cNvSpPr txBox="1"/>
          <p:nvPr/>
        </p:nvSpPr>
        <p:spPr>
          <a:xfrm>
            <a:off x="5337400" y="3255500"/>
            <a:ext cx="35514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Marisa: </a:t>
            </a:r>
            <a:endParaRPr b="1" sz="15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fevereiro de 2010, f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iscais do governo federal flagraram 16 trabalhadores em situação de escravidão.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27" name="Google Shape;827;p75"/>
          <p:cNvCxnSpPr/>
          <p:nvPr/>
        </p:nvCxnSpPr>
        <p:spPr>
          <a:xfrm flipH="1" rot="-5400000">
            <a:off x="5790047" y="-457750"/>
            <a:ext cx="143400" cy="1783500"/>
          </a:xfrm>
          <a:prstGeom prst="curvedConnector5">
            <a:avLst>
              <a:gd fmla="val 288215" name="adj1"/>
              <a:gd fmla="val 50150" name="adj2"/>
              <a:gd fmla="val -74739" name="adj3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8" name="Google Shape;828;p75"/>
          <p:cNvCxnSpPr/>
          <p:nvPr/>
        </p:nvCxnSpPr>
        <p:spPr>
          <a:xfrm flipH="1" rot="-5400000">
            <a:off x="5790047" y="970300"/>
            <a:ext cx="143400" cy="1783500"/>
          </a:xfrm>
          <a:prstGeom prst="curvedConnector5">
            <a:avLst>
              <a:gd fmla="val 217538" name="adj1"/>
              <a:gd fmla="val 50150" name="adj2"/>
              <a:gd fmla="val -10216" name="adj3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9" name="Google Shape;829;p75"/>
          <p:cNvCxnSpPr/>
          <p:nvPr/>
        </p:nvCxnSpPr>
        <p:spPr>
          <a:xfrm flipH="1" rot="-5400000">
            <a:off x="5790047" y="2450075"/>
            <a:ext cx="143400" cy="1783500"/>
          </a:xfrm>
          <a:prstGeom prst="curvedConnector5">
            <a:avLst>
              <a:gd fmla="val 231782" name="adj1"/>
              <a:gd fmla="val 50150" name="adj2"/>
              <a:gd fmla="val -10199" name="adj3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6"/>
          <p:cNvSpPr txBox="1"/>
          <p:nvPr>
            <p:ph idx="2" type="title"/>
          </p:nvPr>
        </p:nvSpPr>
        <p:spPr>
          <a:xfrm>
            <a:off x="5345427" y="211575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  <p:sp>
        <p:nvSpPr>
          <p:cNvPr id="835" name="Google Shape;835;p76"/>
          <p:cNvSpPr txBox="1"/>
          <p:nvPr>
            <p:ph type="title"/>
          </p:nvPr>
        </p:nvSpPr>
        <p:spPr>
          <a:xfrm>
            <a:off x="564325" y="1907550"/>
            <a:ext cx="4781100" cy="17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</a:t>
            </a:r>
            <a:r>
              <a:rPr lang="en" sz="4800">
                <a:solidFill>
                  <a:srgbClr val="754C24"/>
                </a:solidFill>
              </a:rPr>
              <a:t>elação com a</a:t>
            </a:r>
            <a:r>
              <a:rPr lang="en" sz="4800"/>
              <a:t> sustentabilidade</a:t>
            </a:r>
            <a:endParaRPr sz="4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50" y="4"/>
            <a:ext cx="735028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5" name="Google Shape;84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850" y="4"/>
            <a:ext cx="735028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6" name="Google Shape;846;p78"/>
          <p:cNvSpPr txBox="1"/>
          <p:nvPr/>
        </p:nvSpPr>
        <p:spPr>
          <a:xfrm>
            <a:off x="2891400" y="2763175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Shein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7" name="Google Shape;847;p78"/>
          <p:cNvSpPr txBox="1"/>
          <p:nvPr/>
        </p:nvSpPr>
        <p:spPr>
          <a:xfrm>
            <a:off x="3915525" y="2763175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Zara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8" name="Google Shape;848;p78"/>
          <p:cNvSpPr txBox="1"/>
          <p:nvPr/>
        </p:nvSpPr>
        <p:spPr>
          <a:xfrm>
            <a:off x="4939650" y="2763175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Nike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9" name="Google Shape;849;p78"/>
          <p:cNvSpPr txBox="1"/>
          <p:nvPr/>
        </p:nvSpPr>
        <p:spPr>
          <a:xfrm>
            <a:off x="5963775" y="2763175"/>
            <a:ext cx="7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Levi’s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0" name="Google Shape;850;p78"/>
          <p:cNvSpPr txBox="1"/>
          <p:nvPr/>
        </p:nvSpPr>
        <p:spPr>
          <a:xfrm>
            <a:off x="6987900" y="2763175"/>
            <a:ext cx="743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Maria Filó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9"/>
          <p:cNvSpPr txBox="1"/>
          <p:nvPr>
            <p:ph idx="1" type="body"/>
          </p:nvPr>
        </p:nvSpPr>
        <p:spPr>
          <a:xfrm>
            <a:off x="611225" y="1145424"/>
            <a:ext cx="7921500" cy="38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Shein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Muito ruim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Usa poucos materiais ecológicos; não há indícios de que a marca tome ações significativas para reduzir o seu impacto no meio ambiente, reduzir ou eliminar os produtos químicos perigosos e minimizar os impactos de micro plásticos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Zara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Não é boa o suficiente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 marca usa embalagens recicláveis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"Closing the Loop"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56" name="Google Shape;856;p79"/>
          <p:cNvSpPr txBox="1"/>
          <p:nvPr>
            <p:ph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Algumas marcas em relação à sustentabilidade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80"/>
          <p:cNvSpPr txBox="1"/>
          <p:nvPr>
            <p:ph idx="1" type="body"/>
          </p:nvPr>
        </p:nvSpPr>
        <p:spPr>
          <a:xfrm>
            <a:off x="611250" y="236400"/>
            <a:ext cx="7921500" cy="4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Porém, não há indícios de que isso minimize o desperdício têxtil da fabricação de seus produtos.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Meta: reduzir emissões de gases de efeito estufa gerados por suas operações; mas, aparentemente, ela não está no caminho certo para que sua meta seja atingida.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Há grande falta de transparência por parte da Zara: não divulgam o número de recursos que entram em sua produção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Nike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É um começo.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Fez mudanças positivas em suas práticas ambientais;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Sustainable Apparel Coalition.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Utiliza materiais ecologicamente corretos.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Tem iniciativas de redução de água em sua cadeia de suprimentos;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6"/>
          <p:cNvSpPr txBox="1"/>
          <p:nvPr>
            <p:ph idx="1" type="body"/>
          </p:nvPr>
        </p:nvSpPr>
        <p:spPr>
          <a:xfrm>
            <a:off x="193950" y="1206000"/>
            <a:ext cx="8756100" cy="14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A indústria têxtil trabalha com a produção de fios, tecidos e produtos prontos para o uso </a:t>
            </a: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</a:pPr>
            <a:r>
              <a:rPr lang="en" sz="1400">
                <a:latin typeface="Montserrat Medium"/>
                <a:ea typeface="Montserrat Medium"/>
                <a:cs typeface="Montserrat Medium"/>
                <a:sym typeface="Montserrat Medium"/>
              </a:rPr>
              <a:t>Sua principal matéria prima são as fibras, como algodão, lã, náilon e poliéster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400">
                <a:latin typeface="Montserrat SemiBold"/>
                <a:ea typeface="Montserrat SemiBold"/>
                <a:cs typeface="Montserrat SemiBold"/>
                <a:sym typeface="Montserrat SemiBold"/>
              </a:rPr>
              <a:t> </a:t>
            </a:r>
            <a:endParaRPr sz="140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78" name="Google Shape;378;p36"/>
          <p:cNvSpPr txBox="1"/>
          <p:nvPr>
            <p:ph type="title"/>
          </p:nvPr>
        </p:nvSpPr>
        <p:spPr>
          <a:xfrm>
            <a:off x="597000" y="4759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indústria têxtil</a:t>
            </a:r>
            <a:endParaRPr/>
          </a:p>
        </p:txBody>
      </p:sp>
      <p:grpSp>
        <p:nvGrpSpPr>
          <p:cNvPr id="379" name="Google Shape;379;p36"/>
          <p:cNvGrpSpPr/>
          <p:nvPr/>
        </p:nvGrpSpPr>
        <p:grpSpPr>
          <a:xfrm>
            <a:off x="8418903" y="4498420"/>
            <a:ext cx="271738" cy="386084"/>
            <a:chOff x="8418903" y="4498420"/>
            <a:chExt cx="271738" cy="386084"/>
          </a:xfrm>
        </p:grpSpPr>
        <p:sp>
          <p:nvSpPr>
            <p:cNvPr id="380" name="Google Shape;380;p36"/>
            <p:cNvSpPr/>
            <p:nvPr/>
          </p:nvSpPr>
          <p:spPr>
            <a:xfrm>
              <a:off x="8418903" y="4705352"/>
              <a:ext cx="161198" cy="179152"/>
            </a:xfrm>
            <a:custGeom>
              <a:rect b="b" l="l" r="r" t="t"/>
              <a:pathLst>
                <a:path extrusionOk="0" h="2785" w="2506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6"/>
            <p:cNvSpPr/>
            <p:nvPr/>
          </p:nvSpPr>
          <p:spPr>
            <a:xfrm>
              <a:off x="8580095" y="4498420"/>
              <a:ext cx="110546" cy="122853"/>
            </a:xfrm>
            <a:custGeom>
              <a:rect b="b" l="l" r="r" t="t"/>
              <a:pathLst>
                <a:path extrusionOk="0" h="2785" w="2506">
                  <a:moveTo>
                    <a:pt x="1269" y="1"/>
                  </a:moveTo>
                  <a:cubicBezTo>
                    <a:pt x="1247" y="1"/>
                    <a:pt x="1228" y="20"/>
                    <a:pt x="1215" y="58"/>
                  </a:cubicBezTo>
                  <a:cubicBezTo>
                    <a:pt x="962" y="614"/>
                    <a:pt x="633" y="1095"/>
                    <a:pt x="76" y="1348"/>
                  </a:cubicBezTo>
                  <a:cubicBezTo>
                    <a:pt x="0" y="1374"/>
                    <a:pt x="0" y="1424"/>
                    <a:pt x="76" y="1475"/>
                  </a:cubicBezTo>
                  <a:cubicBezTo>
                    <a:pt x="633" y="1728"/>
                    <a:pt x="987" y="2209"/>
                    <a:pt x="1215" y="2765"/>
                  </a:cubicBezTo>
                  <a:cubicBezTo>
                    <a:pt x="1215" y="2778"/>
                    <a:pt x="1234" y="2784"/>
                    <a:pt x="1260" y="2784"/>
                  </a:cubicBezTo>
                  <a:cubicBezTo>
                    <a:pt x="1285" y="2784"/>
                    <a:pt x="1316" y="2778"/>
                    <a:pt x="1342" y="2765"/>
                  </a:cubicBezTo>
                  <a:cubicBezTo>
                    <a:pt x="1544" y="2183"/>
                    <a:pt x="1873" y="1728"/>
                    <a:pt x="2430" y="1475"/>
                  </a:cubicBezTo>
                  <a:cubicBezTo>
                    <a:pt x="2506" y="1424"/>
                    <a:pt x="2506" y="1374"/>
                    <a:pt x="2430" y="1348"/>
                  </a:cubicBezTo>
                  <a:cubicBezTo>
                    <a:pt x="1873" y="1095"/>
                    <a:pt x="1544" y="614"/>
                    <a:pt x="1342" y="58"/>
                  </a:cubicBezTo>
                  <a:cubicBezTo>
                    <a:pt x="1316" y="20"/>
                    <a:pt x="1291" y="1"/>
                    <a:pt x="1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2" name="Google Shape;382;p36"/>
          <p:cNvSpPr txBox="1"/>
          <p:nvPr/>
        </p:nvSpPr>
        <p:spPr>
          <a:xfrm>
            <a:off x="224550" y="2011863"/>
            <a:ext cx="8694900" cy="19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 indústria é responsável por 10% das emissões de gases com efeito estufa, sendo </a:t>
            </a: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oriundas do transporte, da criação de animais, do tipo de fibra usada, do gasto de água e da demanda energética;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Além disso, as fibras sintéticas são a principal fonte de microplástico que contaminam a água, ar e alimentos;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Medium"/>
              <a:buChar char="●"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Muitas peças vão parar em aterros sanitários e lixões, e algumas fibras, como o poliéster, demoram mais de 200 anos para se decompor.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3" name="Google Shape;383;p36"/>
          <p:cNvSpPr txBox="1"/>
          <p:nvPr/>
        </p:nvSpPr>
        <p:spPr>
          <a:xfrm>
            <a:off x="-62725" y="4794875"/>
            <a:ext cx="446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https://www.ecycle.com.br/industria-textil/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https://blog-pt.checklistfacil.com/industria-textil/</a:t>
            </a:r>
            <a:endParaRPr sz="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81"/>
          <p:cNvSpPr/>
          <p:nvPr/>
        </p:nvSpPr>
        <p:spPr>
          <a:xfrm>
            <a:off x="6380550" y="4055275"/>
            <a:ext cx="2763600" cy="1088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" name="Google Shape;867;p81"/>
          <p:cNvSpPr txBox="1"/>
          <p:nvPr>
            <p:ph idx="1" type="body"/>
          </p:nvPr>
        </p:nvSpPr>
        <p:spPr>
          <a:xfrm>
            <a:off x="325050" y="-381000"/>
            <a:ext cx="8362200" cy="4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Metas: 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2" marL="1371600" rtl="0" algn="just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Reduzir as emissões de gases de efeito </a:t>
            </a: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estufa;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2" marL="1371600" rtl="0" algn="just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ontserrat Medium"/>
              <a:buChar char="■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Até 2025 todos os produtos químicos perigosos sejam eliminados: a marca mostra que está no caminho certo.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Levi’s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Boa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Utiliza alguns materiais ecológicos, incluindo reciclados;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Meta: reduzir emissões de gases de efeito estufa e está no caminho certo;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Implementa iniciativas de redução de água em toda a sua cadeia de abastecimento;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Atingiu sua meta: “Zero Discharge of Hazardous Chemicals Group (ZDHC)” → eliminar produtos químicos perigosos da maior parte de sua cadeia de suprimentos'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82"/>
          <p:cNvSpPr txBox="1"/>
          <p:nvPr>
            <p:ph idx="1" type="body"/>
          </p:nvPr>
        </p:nvSpPr>
        <p:spPr>
          <a:xfrm>
            <a:off x="687475" y="-378550"/>
            <a:ext cx="8068500" cy="46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●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Maria Filó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Ótima.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Pertence ao “Grupo Soma”.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Utiliza processos e matérias-primas que reduzem o consumo de água, formas menos poluentes de produzir, reciclagem de materiais e resgate de tecidos;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Tem como estratégia: compromisso com o Objetivo de Desenvolvimento Sustentável (ODS) 12: formas responsáveis de produção e redução de resíduos e reaproveitando de sobras de roupas para criar novas peças;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Em 2016: marca se uniu à Eureciclo para compensar o volume das sacolas que são usadas nas lojas;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Sobras de matéria-prima → reutilizadas para a criação de novas peças, ao invés de irem para o lixo;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83"/>
          <p:cNvSpPr txBox="1"/>
          <p:nvPr>
            <p:ph idx="1" type="body"/>
          </p:nvPr>
        </p:nvSpPr>
        <p:spPr>
          <a:xfrm>
            <a:off x="611275" y="396675"/>
            <a:ext cx="7921500" cy="46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Peças da linha Hera da marca são feitas a partir de matérias-primas e processos de produção e tingimento menos agressivos ao meio ambiente;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 partir das sobras de tecidos → foi criado um mascote;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0200" lvl="1" marL="914400" rtl="0" algn="just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Medium"/>
              <a:buChar char="○"/>
            </a:pPr>
            <a:r>
              <a:rPr lang="en" sz="1600">
                <a:latin typeface="Montserrat Medium"/>
                <a:ea typeface="Montserrat Medium"/>
                <a:cs typeface="Montserrat Medium"/>
                <a:sym typeface="Montserrat Medium"/>
              </a:rPr>
              <a:t>Além disso, copos de plástico na empresa não são mais utilizados e as lâmpadas foram substituídas pelas de LED.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78" name="Google Shape;878;p83"/>
          <p:cNvSpPr txBox="1"/>
          <p:nvPr/>
        </p:nvSpPr>
        <p:spPr>
          <a:xfrm>
            <a:off x="3621025" y="4835700"/>
            <a:ext cx="190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https://directory.goodonyou.eco/</a:t>
            </a:r>
            <a:r>
              <a:rPr lang="en" sz="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84"/>
          <p:cNvSpPr txBox="1"/>
          <p:nvPr>
            <p:ph idx="2" type="title"/>
          </p:nvPr>
        </p:nvSpPr>
        <p:spPr>
          <a:xfrm>
            <a:off x="5081052" y="284575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884" name="Google Shape;884;p84"/>
          <p:cNvSpPr txBox="1"/>
          <p:nvPr>
            <p:ph type="title"/>
          </p:nvPr>
        </p:nvSpPr>
        <p:spPr>
          <a:xfrm>
            <a:off x="378200" y="2040050"/>
            <a:ext cx="5210700" cy="24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Possível solução a partir da tecnologia 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85"/>
          <p:cNvSpPr txBox="1"/>
          <p:nvPr>
            <p:ph idx="4" type="title"/>
          </p:nvPr>
        </p:nvSpPr>
        <p:spPr>
          <a:xfrm>
            <a:off x="596975" y="655216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Aplicativo</a:t>
            </a:r>
            <a:endParaRPr/>
          </a:p>
        </p:txBody>
      </p:sp>
      <p:pic>
        <p:nvPicPr>
          <p:cNvPr id="890" name="Google Shape;89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85338" y="1659763"/>
            <a:ext cx="3009925" cy="21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85"/>
          <p:cNvSpPr txBox="1"/>
          <p:nvPr/>
        </p:nvSpPr>
        <p:spPr>
          <a:xfrm>
            <a:off x="3211800" y="4334250"/>
            <a:ext cx="2720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52B179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Protótipo do aplicativo</a:t>
            </a:r>
            <a:endParaRPr b="1" sz="1600">
              <a:solidFill>
                <a:srgbClr val="52B1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2" name="Google Shape;892;p85"/>
          <p:cNvSpPr txBox="1"/>
          <p:nvPr>
            <p:ph idx="3" type="subTitle"/>
          </p:nvPr>
        </p:nvSpPr>
        <p:spPr>
          <a:xfrm>
            <a:off x="773775" y="1619700"/>
            <a:ext cx="37698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Objetivo do app: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conscientizar os usuários sobre o consumismo, por meio de trocas de roupas obsoletas nos seus armários por outras peças.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Montserrat Medium"/>
                <a:ea typeface="Montserrat Medium"/>
                <a:cs typeface="Montserrat Medium"/>
                <a:sym typeface="Montserrat Medium"/>
              </a:rPr>
              <a:t>Desenvolvimento:</a:t>
            </a:r>
            <a:r>
              <a:rPr lang="en">
                <a:latin typeface="Montserrat Medium"/>
                <a:ea typeface="Montserrat Medium"/>
                <a:cs typeface="Montserrat Medium"/>
                <a:sym typeface="Montserrat Medium"/>
              </a:rPr>
              <a:t> Figma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893" name="Google Shape;893;p85"/>
          <p:cNvSpPr txBox="1"/>
          <p:nvPr/>
        </p:nvSpPr>
        <p:spPr>
          <a:xfrm>
            <a:off x="6109588" y="1311650"/>
            <a:ext cx="136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Logo:</a:t>
            </a:r>
            <a:endParaRPr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86"/>
          <p:cNvSpPr txBox="1"/>
          <p:nvPr>
            <p:ph idx="1" type="body"/>
          </p:nvPr>
        </p:nvSpPr>
        <p:spPr>
          <a:xfrm>
            <a:off x="768100" y="605850"/>
            <a:ext cx="8270700" cy="4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  <a:hlinkClick r:id="rId3">
                <a:extLst>
                  <a:ext uri="{A12FA001-AC4F-418D-AE19-62706E023703}">
                    <ahyp:hlinkClr val="tx"/>
                  </a:ext>
                </a:extLst>
              </a:hlinkClick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https://www.eco-stylist.com/how-sustainable-is-zara/</a:t>
            </a:r>
            <a:r>
              <a:rPr lang="en" sz="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https://economia.estadao.com.br/noticias/geral,renner-impulsiona-a-moda-mais-sustentavel,70003830322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https://www.consumidormoderno.com.br/2021/06/28/renner-acessivel-sustentabilidade-moda/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https://oglobo.globo.com/economia/conteudodemarca/riachuelo-impulsiona-moda-mais-sustentavel-25307516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https://mercadoeconsumo.com.br/2021/11/23/riachuelo-inaugura-loja-sustentavel-e-reforca-compromisso-com-esg/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https://vogue.globo.com/moda/moda-news/noticia/2017/12/farm-trilha-caminho-sustentavel-com-projeto-de-upcycling.html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https://vivariomarrecife.com.br/dia-a-dia-sustentavel/colecao-refloresta-da-farm-promove-a-sustentabilidade-na-moda/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https://exame.com/bussola/youcom-investe-em-moda-sustentavel-com-camisetas-de-tingimento-natural/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http://www.textilia.net/materias/ler/moda/moda-marketing/renner_e_youcom_se_destacam_no_indice_de_transparencia_da_moda_brasil_2020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https://wear-next.com/sustainable-fashion/is-uniqlo-ethical-and-sustainable/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https://grupoodp.com.br/dudalina-conquista-selo-de-programa-de-sustentabilidade-nacional/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https://www.pensamentoverde.com.br/sustentabilidade/hering-e-a-moda-sustentavel/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https://www.animale.com.br/sustentabilidade-e-transparencia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https://www.fairify.io/en/brands/how-sustainable-is-calvinklein/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https://www.noticiasustentavel.com.br/marisa-jeans-sustentavel/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https://www.panaprium.com/blogs/i/reebok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http://www.expressao.com.br/noticias/materias/05-07-18-Grupo-Malwee-Comemora.php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https://www.mariafilo.com.br/sustentabilidade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https://blog.eureciclo.com.br/moda-consciente-conheca-os-projetos-socioamientais-da-maria-filo/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https://www.onegreenplanet.org/human-interest/just-how-ethical-is-adidas/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https://diasmaissustentaveis.com/pernambucanas-adere-ao-movimento-sou-de-algodao-e-fortalece-seu-compromisso-com-a-moda-responsavel-e-o-consumo-consciente/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https://noticias.ambientalmercantil.com/01/07/2021/pernambucanas-fortalece-compromisso-com-a-sustentabilidade/</a:t>
            </a:r>
            <a:r>
              <a:rPr lang="en" sz="800">
                <a:solidFill>
                  <a:srgbClr val="33333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https://br.fashionnetwork.com/news/Gucci-amplia-metas-de-sustentabilidade,1275874.html</a:t>
            </a:r>
            <a:endParaRPr sz="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https://br.fashionnetwork.com/news/Burberry-eleva-estimativa-de-lucro-anual-impulsionada-por-suas-vendas-a-preco-integral,1370273.html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https://forbes.com.br/escolhas-do-editor/2020/02/ex-casal-de-bilionarios-da-forever-21-deve-vender-a-marca-por-us-81-mi/</a:t>
            </a:r>
            <a:endParaRPr sz="800">
              <a:solidFill>
                <a:srgbClr val="33333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https://exame.com/negocios/em-alta-na-pandemia-a-centenaria-levis-divulga-resultados/</a:t>
            </a:r>
            <a:endParaRPr sz="800" u="sng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99" name="Google Shape;899;p86"/>
          <p:cNvSpPr txBox="1"/>
          <p:nvPr>
            <p:ph type="title"/>
          </p:nvPr>
        </p:nvSpPr>
        <p:spPr>
          <a:xfrm>
            <a:off x="597000" y="1582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Fontes: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7"/>
          <p:cNvSpPr txBox="1"/>
          <p:nvPr>
            <p:ph type="title"/>
          </p:nvPr>
        </p:nvSpPr>
        <p:spPr>
          <a:xfrm>
            <a:off x="597000" y="1582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Fontes:</a:t>
            </a:r>
            <a:endParaRPr/>
          </a:p>
        </p:txBody>
      </p:sp>
      <p:sp>
        <p:nvSpPr>
          <p:cNvPr id="905" name="Google Shape;905;p87"/>
          <p:cNvSpPr txBox="1"/>
          <p:nvPr>
            <p:ph idx="1" type="body"/>
          </p:nvPr>
        </p:nvSpPr>
        <p:spPr>
          <a:xfrm>
            <a:off x="768100" y="605850"/>
            <a:ext cx="8270700" cy="42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https://www.istoedinheiro.com.br/pernambucanas-segue-tendencia-de-rivais-e-estreia-na-venda-direta/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https://elle.com.br/moda/adidas-coloca-reebok-a-venda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Lojas Marisa (AMAR3) tem queda de 88,8% no prejuízo no 4º ...https://www.infomoney.com.br › Últimas Notícias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PVH encerra um 2021 estelar com aumento de 28% nas vendashttps://br.fashionnetwork.com › news › Pvh-encerra-um-2…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Dona da Dudalina e Le Lis Blanc prevê queda de 40 ... - Examehttps://exame.com › negocios › dona-da-dudalina-e-le-lis-...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Controladora da Louis Vuitton vê lucro mais que dobrar em ...https://valor.globo.com › empresas › noticia › 2022/01/27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Inditex (Zara) anuncia lucro de EUR 3,24 bilhões em 2021https://economia.uol.com.br › noticias › afp › 2022/03/16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Rede paulista Handbook amplia lista de varejistas em ...https://www.jornaldocomercio.com › economia › 5451…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Apetite de crocodilo - ISTOÉ DINHEIROhttps://www.istoedinheiro.com.br › apetite-de-crocodilo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Restoque pede recuperação extrajudicial e costura plano ...https://neofeed.com.br › blog › home › restoque-pede-rec…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Nike lucra US$ 1,4 bilhão no 3º trimestre fiscal e registra ...https://valorinveste.globo.com › noticia › 2022/03/21 › ni…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Fast Retailing, da Uniqlo, se torna a marca de roupa mais ...https://epocanegocios.globo.com › noticia › 2021/02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https://valorinveste.globo.com/mercados/renda-variavel/empresas/noticia/2022/03/10/canda-ceab3-registra-lucro-de-mais-de-r-154-milhoes-em-2021.ghtml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Prada registra vendas de 3,36 bilhões de euros em 2021 e ...https://br.fashionnetwork.com › news › Prada-registra-v…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Hering tem melhor trimestre da história e vendas de 2021 ...https://www.nsctotal.com.br › Pedro Machado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Shein quer IPO – mas esconde como produz suas roupashttps://www.capitalreset.com › schein-quer-ipo-em-nova-y…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Urban Outfitters: crescimento de vendas impulsionadas pelo ...https://br.fashionnetwork.com › news › Urban-outfitters…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Burberry assina acordo envolvendo sua divisão de beleza ...https://br.fashionnetwork.com › news › Burberry-assina-a…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https://equilibrium.gucci.com/responsible-supply-chain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https://www.imosp.com.br/gucci-brasil/</a:t>
            </a:r>
            <a:r>
              <a:rPr lang="en" sz="800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</a:rPr>
              <a:t>]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https://www.reuters.com/business/retail-consumer/ralph-lauren-raises-full-year-revenue-outlook-2021-11-02/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https://www.supplychainbrain.com/articles/33515-a-venerable-fashion-retailer-embraces-modern-supply-chain-management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https://exame.com/negocios/justica-mantem-condenacao-da-pernambucanas-por-trabalho-escravo/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https://mercadoeconsumo.com.br/2021/10/09/reserva-producao-de-algodao-certificada/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https://www.lacosted.com/2020/lacoste-among-the-companies-accused-of-using-slave-labor-in-china/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https://ohsoethical.tumblr.com/post/165226407178/september-expos%C3%A9-louis-vuitton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https://www.globalcitizen.org/en/content/hm-gap-factory-abuse-fast-fashion-workers/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https://www.discoursemagazine.com/economics/2022/01/05/the-china-challenge-the-stain-of-forced-labor-on-nike-shoes/</a:t>
            </a:r>
            <a:endParaRPr sz="800" u="sng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8"/>
          <p:cNvSpPr txBox="1"/>
          <p:nvPr>
            <p:ph type="title"/>
          </p:nvPr>
        </p:nvSpPr>
        <p:spPr>
          <a:xfrm>
            <a:off x="597000" y="15824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Fontes:</a:t>
            </a:r>
            <a:endParaRPr/>
          </a:p>
        </p:txBody>
      </p:sp>
      <p:sp>
        <p:nvSpPr>
          <p:cNvPr id="911" name="Google Shape;911;p88"/>
          <p:cNvSpPr txBox="1"/>
          <p:nvPr>
            <p:ph idx="1" type="body"/>
          </p:nvPr>
        </p:nvSpPr>
        <p:spPr>
          <a:xfrm>
            <a:off x="768100" y="605850"/>
            <a:ext cx="8270700" cy="4225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https://modalivre.org.br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https://www.mariafilo.com.br/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https://www.lilianpacce.com.br/moda/alexandre-herchcovitch-rosa-cha-entrevista/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https://handbookonline.com.br/about-us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https://www.mundodomarketing.com.br/cases/15014/dudalina-do-pequeno-comercio-a-grande-industria.html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https://loja.mixed.com.br/sobre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https://economia.estadao.com.br/noticias/geral,consumidores-da-geracao-do-milenio-transformaram-look-basico-da-gap-em-algo-obsoleto,1708339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https://www.highsnobiety.com/p/high-fashion-workers-rights/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https://www.aljazeera.com/economy/2021/7/14/are-your-favourite-fashion-brands-using-forced-labour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https://fashionista.com/2016/12/forced-labor-report-2016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https://www.dailymail.co.uk/news/article-6500211/Luxury-fashion-brands-like-Prada-Fendi-use-exploited-factory-workers-make-products.html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https://www.retailgazette.co.uk/blog/2019/12/hm-investigate-slave-labour-allegations/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https://www.nytimes.com/2019/12/16/business/fashion-nova-underpaid-workers.html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https://www.business-humanrights.org/en/latest-news/usa-federal-investigation-finds-garment-workers-producing-for-fashion-nova-underpaid-exploited-fashion-nova-denies-responsibility/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https://www.businessoffashion.com/news/retail/report-shein-violating-labour-laws/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https://www.youtube.com/watch?v=0skZ782vOHk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https://www.digitaletextil.com.br/blog/o-que-e-fast-fashion/</a:t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 u="sng">
              <a:solidFill>
                <a:srgbClr val="1155C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7"/>
          <p:cNvSpPr txBox="1"/>
          <p:nvPr>
            <p:ph type="title"/>
          </p:nvPr>
        </p:nvSpPr>
        <p:spPr>
          <a:xfrm>
            <a:off x="597000" y="2060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Web Scrapping</a:t>
            </a:r>
            <a:endParaRPr sz="2900"/>
          </a:p>
        </p:txBody>
      </p:sp>
      <p:sp>
        <p:nvSpPr>
          <p:cNvPr id="389" name="Google Shape;389;p37"/>
          <p:cNvSpPr txBox="1"/>
          <p:nvPr/>
        </p:nvSpPr>
        <p:spPr>
          <a:xfrm>
            <a:off x="2568450" y="4851000"/>
            <a:ext cx="400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Revenue of the apparel market worldwide by country (statinvestor.com)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0" name="Google Shape;390;p37"/>
          <p:cNvPicPr preferRelativeResize="0"/>
          <p:nvPr/>
        </p:nvPicPr>
        <p:blipFill rotWithShape="1">
          <a:blip r:embed="rId4">
            <a:alphaModFix/>
          </a:blip>
          <a:srcRect b="5282" l="19177" r="20308" t="22656"/>
          <a:stretch/>
        </p:blipFill>
        <p:spPr>
          <a:xfrm>
            <a:off x="2229250" y="594151"/>
            <a:ext cx="5527699" cy="395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7"/>
          <p:cNvPicPr preferRelativeResize="0"/>
          <p:nvPr/>
        </p:nvPicPr>
        <p:blipFill rotWithShape="1">
          <a:blip r:embed="rId5">
            <a:alphaModFix/>
          </a:blip>
          <a:srcRect b="56337" l="20009" r="30680" t="36122"/>
          <a:stretch/>
        </p:blipFill>
        <p:spPr>
          <a:xfrm>
            <a:off x="2229250" y="4524425"/>
            <a:ext cx="4685501" cy="387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597000" y="358491"/>
            <a:ext cx="79500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Web Scrapping</a:t>
            </a:r>
            <a:endParaRPr sz="2900"/>
          </a:p>
        </p:txBody>
      </p:sp>
      <p:pic>
        <p:nvPicPr>
          <p:cNvPr id="397" name="Google Shape;3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75" y="895325"/>
            <a:ext cx="6364900" cy="39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38"/>
          <p:cNvSpPr txBox="1"/>
          <p:nvPr/>
        </p:nvSpPr>
        <p:spPr>
          <a:xfrm>
            <a:off x="2568450" y="4835700"/>
            <a:ext cx="40071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u="sng">
                <a:solidFill>
                  <a:srgbClr val="1155CC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Revenue of the apparel market worldwide by country (statinvestor.com)</a:t>
            </a:r>
            <a:endParaRPr sz="7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9"/>
          <p:cNvSpPr txBox="1"/>
          <p:nvPr>
            <p:ph idx="2" type="title"/>
          </p:nvPr>
        </p:nvSpPr>
        <p:spPr>
          <a:xfrm>
            <a:off x="5477527" y="169550"/>
            <a:ext cx="2035800" cy="19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4" name="Google Shape;404;p39"/>
          <p:cNvSpPr txBox="1"/>
          <p:nvPr>
            <p:ph type="title"/>
          </p:nvPr>
        </p:nvSpPr>
        <p:spPr>
          <a:xfrm>
            <a:off x="624300" y="1419650"/>
            <a:ext cx="4293900" cy="31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Influência da rede social e da pandemia no consumismo</a:t>
            </a:r>
            <a:endParaRPr sz="4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>
            <p:ph type="title"/>
          </p:nvPr>
        </p:nvSpPr>
        <p:spPr>
          <a:xfrm>
            <a:off x="349300" y="334525"/>
            <a:ext cx="8635500" cy="98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Impactos das mídias sociais na Indústria da Moda</a:t>
            </a:r>
            <a:endParaRPr/>
          </a:p>
        </p:txBody>
      </p:sp>
      <p:sp>
        <p:nvSpPr>
          <p:cNvPr id="410" name="Google Shape;410;p40"/>
          <p:cNvSpPr txBox="1"/>
          <p:nvPr>
            <p:ph idx="1" type="body"/>
          </p:nvPr>
        </p:nvSpPr>
        <p:spPr>
          <a:xfrm>
            <a:off x="4625725" y="1481550"/>
            <a:ext cx="42360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Atualmente a internet tem papel fundamental na difusão da moda;</a:t>
            </a:r>
            <a:endParaRPr/>
          </a:p>
          <a:p>
            <a:pPr indent="-330200" lvl="0" marL="457200" rtl="0" algn="just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Por meio de blogs, canais no YouTube, páginas no Instagram e Influencers, tendências na moda chegam ao mundo todo por meio de um simples vídeo que </a:t>
            </a:r>
            <a:r>
              <a:rPr lang="en"/>
              <a:t>viralizou.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0"/>
          <p:cNvSpPr txBox="1"/>
          <p:nvPr>
            <p:ph idx="2" type="body"/>
          </p:nvPr>
        </p:nvSpPr>
        <p:spPr>
          <a:xfrm>
            <a:off x="-42025" y="4396025"/>
            <a:ext cx="44352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hlinkClick r:id="rId3"/>
              </a:rPr>
              <a:t>https://www.aedb.br/seget/arquivos/artigos14/44020524.pdf</a:t>
            </a:r>
            <a:endParaRPr sz="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0175" y="1643450"/>
            <a:ext cx="3636975" cy="24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uty Salon Company by Slidesgo">
  <a:themeElements>
    <a:clrScheme name="Simple Light">
      <a:dk1>
        <a:srgbClr val="754C24"/>
      </a:dk1>
      <a:lt1>
        <a:srgbClr val="FCE7D4"/>
      </a:lt1>
      <a:dk2>
        <a:srgbClr val="754C24"/>
      </a:dk2>
      <a:lt2>
        <a:srgbClr val="FCE7D4"/>
      </a:lt2>
      <a:accent1>
        <a:srgbClr val="F4B392"/>
      </a:accent1>
      <a:accent2>
        <a:srgbClr val="F7C684"/>
      </a:accent2>
      <a:accent3>
        <a:srgbClr val="C69C6D"/>
      </a:accent3>
      <a:accent4>
        <a:srgbClr val="C69C6D"/>
      </a:accent4>
      <a:accent5>
        <a:srgbClr val="C69C6D"/>
      </a:accent5>
      <a:accent6>
        <a:srgbClr val="C69C6D"/>
      </a:accent6>
      <a:hlink>
        <a:srgbClr val="754C2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